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2" r:id="rId2"/>
    <p:sldId id="273" r:id="rId3"/>
    <p:sldId id="285" r:id="rId4"/>
    <p:sldId id="274" r:id="rId5"/>
    <p:sldId id="275" r:id="rId6"/>
    <p:sldId id="276" r:id="rId7"/>
    <p:sldId id="277" r:id="rId8"/>
    <p:sldId id="279" r:id="rId9"/>
    <p:sldId id="284" r:id="rId10"/>
    <p:sldId id="260" r:id="rId11"/>
    <p:sldId id="283"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F550B2-4191-4E42-925C-7620BFA73865}" v="7" dt="2024-08-15T11:18:34.3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Adames" userId="2258b766-9fc1-43c6-8451-638c93063f69" providerId="ADAL" clId="{16C76C93-8BCD-415C-9EFA-ADEB1893C584}"/>
    <pc:docChg chg="undo redo custSel addSld delSld modSld sldOrd">
      <pc:chgData name="Rachel Adames" userId="2258b766-9fc1-43c6-8451-638c93063f69" providerId="ADAL" clId="{16C76C93-8BCD-415C-9EFA-ADEB1893C584}" dt="2024-08-13T17:16:01.094" v="22418" actId="14100"/>
      <pc:docMkLst>
        <pc:docMk/>
      </pc:docMkLst>
      <pc:sldChg chg="addSp delSp modSp del mod">
        <pc:chgData name="Rachel Adames" userId="2258b766-9fc1-43c6-8451-638c93063f69" providerId="ADAL" clId="{16C76C93-8BCD-415C-9EFA-ADEB1893C584}" dt="2024-08-09T14:29:53.623" v="7370" actId="47"/>
        <pc:sldMkLst>
          <pc:docMk/>
          <pc:sldMk cId="381480739" sldId="257"/>
        </pc:sldMkLst>
        <pc:spChg chg="mod">
          <ac:chgData name="Rachel Adames" userId="2258b766-9fc1-43c6-8451-638c93063f69" providerId="ADAL" clId="{16C76C93-8BCD-415C-9EFA-ADEB1893C584}" dt="2024-08-08T22:52:48.247" v="9" actId="26606"/>
          <ac:spMkLst>
            <pc:docMk/>
            <pc:sldMk cId="381480739" sldId="257"/>
            <ac:spMk id="2" creationId="{5A586C05-EB38-A361-D2A1-B1072D4CA5AD}"/>
          </ac:spMkLst>
        </pc:spChg>
        <pc:spChg chg="add del">
          <ac:chgData name="Rachel Adames" userId="2258b766-9fc1-43c6-8451-638c93063f69" providerId="ADAL" clId="{16C76C93-8BCD-415C-9EFA-ADEB1893C584}" dt="2024-08-08T22:52:48.247" v="9" actId="26606"/>
          <ac:spMkLst>
            <pc:docMk/>
            <pc:sldMk cId="381480739" sldId="257"/>
            <ac:spMk id="16" creationId="{BACC6370-2D7E-4714-9D71-7542949D7D5D}"/>
          </ac:spMkLst>
        </pc:spChg>
        <pc:spChg chg="add del">
          <ac:chgData name="Rachel Adames" userId="2258b766-9fc1-43c6-8451-638c93063f69" providerId="ADAL" clId="{16C76C93-8BCD-415C-9EFA-ADEB1893C584}" dt="2024-08-08T22:52:48.247" v="9" actId="26606"/>
          <ac:spMkLst>
            <pc:docMk/>
            <pc:sldMk cId="381480739" sldId="257"/>
            <ac:spMk id="18" creationId="{F68B3F68-107C-434F-AA38-110D5EA91B85}"/>
          </ac:spMkLst>
        </pc:spChg>
        <pc:spChg chg="add del">
          <ac:chgData name="Rachel Adames" userId="2258b766-9fc1-43c6-8451-638c93063f69" providerId="ADAL" clId="{16C76C93-8BCD-415C-9EFA-ADEB1893C584}" dt="2024-08-08T22:52:48.247" v="9" actId="26606"/>
          <ac:spMkLst>
            <pc:docMk/>
            <pc:sldMk cId="381480739" sldId="257"/>
            <ac:spMk id="20" creationId="{AAD0DBB9-1A4B-4391-81D4-CB19F9AB918A}"/>
          </ac:spMkLst>
        </pc:spChg>
        <pc:spChg chg="add del">
          <ac:chgData name="Rachel Adames" userId="2258b766-9fc1-43c6-8451-638c93063f69" providerId="ADAL" clId="{16C76C93-8BCD-415C-9EFA-ADEB1893C584}" dt="2024-08-08T22:52:48.247" v="9" actId="26606"/>
          <ac:spMkLst>
            <pc:docMk/>
            <pc:sldMk cId="381480739" sldId="257"/>
            <ac:spMk id="22" creationId="{063BBA22-50EA-4C4D-BE05-F1CE4E63AA56}"/>
          </ac:spMkLst>
        </pc:spChg>
        <pc:spChg chg="add del">
          <ac:chgData name="Rachel Adames" userId="2258b766-9fc1-43c6-8451-638c93063f69" providerId="ADAL" clId="{16C76C93-8BCD-415C-9EFA-ADEB1893C584}" dt="2024-08-08T22:52:48.247" v="9" actId="26606"/>
          <ac:spMkLst>
            <pc:docMk/>
            <pc:sldMk cId="381480739" sldId="257"/>
            <ac:spMk id="27" creationId="{1D63C574-BFD2-41A1-A567-B0C3CC7FDD4F}"/>
          </ac:spMkLst>
        </pc:spChg>
        <pc:spChg chg="add del">
          <ac:chgData name="Rachel Adames" userId="2258b766-9fc1-43c6-8451-638c93063f69" providerId="ADAL" clId="{16C76C93-8BCD-415C-9EFA-ADEB1893C584}" dt="2024-08-08T22:52:48.247" v="9" actId="26606"/>
          <ac:spMkLst>
            <pc:docMk/>
            <pc:sldMk cId="381480739" sldId="257"/>
            <ac:spMk id="29" creationId="{E2A46BAB-8C31-42B2-90E8-B26DD3E81D37}"/>
          </ac:spMkLst>
        </pc:spChg>
        <pc:grpChg chg="add del">
          <ac:chgData name="Rachel Adames" userId="2258b766-9fc1-43c6-8451-638c93063f69" providerId="ADAL" clId="{16C76C93-8BCD-415C-9EFA-ADEB1893C584}" dt="2024-08-08T22:52:48.247" v="9" actId="26606"/>
          <ac:grpSpMkLst>
            <pc:docMk/>
            <pc:sldMk cId="381480739" sldId="257"/>
            <ac:grpSpMk id="31" creationId="{B3F7A3C7-0737-4E57-B30E-8EEFE638B401}"/>
          </ac:grpSpMkLst>
        </pc:grpChg>
        <pc:grpChg chg="add del">
          <ac:chgData name="Rachel Adames" userId="2258b766-9fc1-43c6-8451-638c93063f69" providerId="ADAL" clId="{16C76C93-8BCD-415C-9EFA-ADEB1893C584}" dt="2024-08-08T22:52:48.247" v="9" actId="26606"/>
          <ac:grpSpMkLst>
            <pc:docMk/>
            <pc:sldMk cId="381480739" sldId="257"/>
            <ac:grpSpMk id="35" creationId="{43F5E015-E085-4624-B431-B42414448684}"/>
          </ac:grpSpMkLst>
        </pc:grpChg>
        <pc:graphicFrameChg chg="mod modGraphic">
          <ac:chgData name="Rachel Adames" userId="2258b766-9fc1-43c6-8451-638c93063f69" providerId="ADAL" clId="{16C76C93-8BCD-415C-9EFA-ADEB1893C584}" dt="2024-08-08T22:52:48.247" v="9" actId="26606"/>
          <ac:graphicFrameMkLst>
            <pc:docMk/>
            <pc:sldMk cId="381480739" sldId="257"/>
            <ac:graphicFrameMk id="5" creationId="{21416A8B-9B90-37B6-78E2-51951CA56C7B}"/>
          </ac:graphicFrameMkLst>
        </pc:graphicFrameChg>
      </pc:sldChg>
      <pc:sldChg chg="addSp delSp modSp mod modNotesTx">
        <pc:chgData name="Rachel Adames" userId="2258b766-9fc1-43c6-8451-638c93063f69" providerId="ADAL" clId="{16C76C93-8BCD-415C-9EFA-ADEB1893C584}" dt="2024-08-10T21:30:22.532" v="20567" actId="20577"/>
        <pc:sldMkLst>
          <pc:docMk/>
          <pc:sldMk cId="1079069102" sldId="260"/>
        </pc:sldMkLst>
        <pc:spChg chg="mod">
          <ac:chgData name="Rachel Adames" userId="2258b766-9fc1-43c6-8451-638c93063f69" providerId="ADAL" clId="{16C76C93-8BCD-415C-9EFA-ADEB1893C584}" dt="2024-08-09T22:56:39.380" v="12825" actId="26606"/>
          <ac:spMkLst>
            <pc:docMk/>
            <pc:sldMk cId="1079069102" sldId="260"/>
            <ac:spMk id="2" creationId="{5A586C05-EB38-A361-D2A1-B1072D4CA5AD}"/>
          </ac:spMkLst>
        </pc:spChg>
        <pc:spChg chg="del">
          <ac:chgData name="Rachel Adames" userId="2258b766-9fc1-43c6-8451-638c93063f69" providerId="ADAL" clId="{16C76C93-8BCD-415C-9EFA-ADEB1893C584}" dt="2024-08-09T22:56:05.812" v="12822" actId="26606"/>
          <ac:spMkLst>
            <pc:docMk/>
            <pc:sldMk cId="1079069102" sldId="260"/>
            <ac:spMk id="37" creationId="{BACC6370-2D7E-4714-9D71-7542949D7D5D}"/>
          </ac:spMkLst>
        </pc:spChg>
        <pc:spChg chg="del">
          <ac:chgData name="Rachel Adames" userId="2258b766-9fc1-43c6-8451-638c93063f69" providerId="ADAL" clId="{16C76C93-8BCD-415C-9EFA-ADEB1893C584}" dt="2024-08-09T22:56:05.812" v="12822" actId="26606"/>
          <ac:spMkLst>
            <pc:docMk/>
            <pc:sldMk cId="1079069102" sldId="260"/>
            <ac:spMk id="38" creationId="{F68B3F68-107C-434F-AA38-110D5EA91B85}"/>
          </ac:spMkLst>
        </pc:spChg>
        <pc:spChg chg="del">
          <ac:chgData name="Rachel Adames" userId="2258b766-9fc1-43c6-8451-638c93063f69" providerId="ADAL" clId="{16C76C93-8BCD-415C-9EFA-ADEB1893C584}" dt="2024-08-09T22:56:05.812" v="12822" actId="26606"/>
          <ac:spMkLst>
            <pc:docMk/>
            <pc:sldMk cId="1079069102" sldId="260"/>
            <ac:spMk id="39" creationId="{AAD0DBB9-1A4B-4391-81D4-CB19F9AB918A}"/>
          </ac:spMkLst>
        </pc:spChg>
        <pc:spChg chg="del">
          <ac:chgData name="Rachel Adames" userId="2258b766-9fc1-43c6-8451-638c93063f69" providerId="ADAL" clId="{16C76C93-8BCD-415C-9EFA-ADEB1893C584}" dt="2024-08-09T22:56:05.812" v="12822" actId="26606"/>
          <ac:spMkLst>
            <pc:docMk/>
            <pc:sldMk cId="1079069102" sldId="260"/>
            <ac:spMk id="40" creationId="{063BBA22-50EA-4C4D-BE05-F1CE4E63AA56}"/>
          </ac:spMkLst>
        </pc:spChg>
        <pc:spChg chg="add del">
          <ac:chgData name="Rachel Adames" userId="2258b766-9fc1-43c6-8451-638c93063f69" providerId="ADAL" clId="{16C76C93-8BCD-415C-9EFA-ADEB1893C584}" dt="2024-08-09T22:56:39.380" v="12825" actId="26606"/>
          <ac:spMkLst>
            <pc:docMk/>
            <pc:sldMk cId="1079069102" sldId="260"/>
            <ac:spMk id="46" creationId="{1D63C574-BFD2-41A1-A567-B0C3CC7FDD4F}"/>
          </ac:spMkLst>
        </pc:spChg>
        <pc:spChg chg="add del">
          <ac:chgData name="Rachel Adames" userId="2258b766-9fc1-43c6-8451-638c93063f69" providerId="ADAL" clId="{16C76C93-8BCD-415C-9EFA-ADEB1893C584}" dt="2024-08-09T22:56:39.380" v="12825" actId="26606"/>
          <ac:spMkLst>
            <pc:docMk/>
            <pc:sldMk cId="1079069102" sldId="260"/>
            <ac:spMk id="48" creationId="{E2A46BAB-8C31-42B2-90E8-B26DD3E81D37}"/>
          </ac:spMkLst>
        </pc:spChg>
        <pc:spChg chg="add del">
          <ac:chgData name="Rachel Adames" userId="2258b766-9fc1-43c6-8451-638c93063f69" providerId="ADAL" clId="{16C76C93-8BCD-415C-9EFA-ADEB1893C584}" dt="2024-08-09T22:56:39.315" v="12824" actId="26606"/>
          <ac:spMkLst>
            <pc:docMk/>
            <pc:sldMk cId="1079069102" sldId="260"/>
            <ac:spMk id="66" creationId="{BACC6370-2D7E-4714-9D71-7542949D7D5D}"/>
          </ac:spMkLst>
        </pc:spChg>
        <pc:spChg chg="add del">
          <ac:chgData name="Rachel Adames" userId="2258b766-9fc1-43c6-8451-638c93063f69" providerId="ADAL" clId="{16C76C93-8BCD-415C-9EFA-ADEB1893C584}" dt="2024-08-09T22:56:39.315" v="12824" actId="26606"/>
          <ac:spMkLst>
            <pc:docMk/>
            <pc:sldMk cId="1079069102" sldId="260"/>
            <ac:spMk id="68" creationId="{F68B3F68-107C-434F-AA38-110D5EA91B85}"/>
          </ac:spMkLst>
        </pc:spChg>
        <pc:spChg chg="add del">
          <ac:chgData name="Rachel Adames" userId="2258b766-9fc1-43c6-8451-638c93063f69" providerId="ADAL" clId="{16C76C93-8BCD-415C-9EFA-ADEB1893C584}" dt="2024-08-09T22:56:39.315" v="12824" actId="26606"/>
          <ac:spMkLst>
            <pc:docMk/>
            <pc:sldMk cId="1079069102" sldId="260"/>
            <ac:spMk id="70" creationId="{AAD0DBB9-1A4B-4391-81D4-CB19F9AB918A}"/>
          </ac:spMkLst>
        </pc:spChg>
        <pc:spChg chg="add del">
          <ac:chgData name="Rachel Adames" userId="2258b766-9fc1-43c6-8451-638c93063f69" providerId="ADAL" clId="{16C76C93-8BCD-415C-9EFA-ADEB1893C584}" dt="2024-08-09T22:56:39.315" v="12824" actId="26606"/>
          <ac:spMkLst>
            <pc:docMk/>
            <pc:sldMk cId="1079069102" sldId="260"/>
            <ac:spMk id="72" creationId="{063BBA22-50EA-4C4D-BE05-F1CE4E63AA56}"/>
          </ac:spMkLst>
        </pc:spChg>
        <pc:spChg chg="add">
          <ac:chgData name="Rachel Adames" userId="2258b766-9fc1-43c6-8451-638c93063f69" providerId="ADAL" clId="{16C76C93-8BCD-415C-9EFA-ADEB1893C584}" dt="2024-08-09T22:56:39.380" v="12825" actId="26606"/>
          <ac:spMkLst>
            <pc:docMk/>
            <pc:sldMk cId="1079069102" sldId="260"/>
            <ac:spMk id="74" creationId="{955A2079-FA98-4876-80F0-72364A7D2EA4}"/>
          </ac:spMkLst>
        </pc:spChg>
        <pc:grpChg chg="add del">
          <ac:chgData name="Rachel Adames" userId="2258b766-9fc1-43c6-8451-638c93063f69" providerId="ADAL" clId="{16C76C93-8BCD-415C-9EFA-ADEB1893C584}" dt="2024-08-09T22:56:39.380" v="12825" actId="26606"/>
          <ac:grpSpMkLst>
            <pc:docMk/>
            <pc:sldMk cId="1079069102" sldId="260"/>
            <ac:grpSpMk id="50" creationId="{B3F7A3C7-0737-4E57-B30E-8EEFE638B401}"/>
          </ac:grpSpMkLst>
        </pc:grpChg>
        <pc:grpChg chg="add del">
          <ac:chgData name="Rachel Adames" userId="2258b766-9fc1-43c6-8451-638c93063f69" providerId="ADAL" clId="{16C76C93-8BCD-415C-9EFA-ADEB1893C584}" dt="2024-08-09T22:56:39.380" v="12825" actId="26606"/>
          <ac:grpSpMkLst>
            <pc:docMk/>
            <pc:sldMk cId="1079069102" sldId="260"/>
            <ac:grpSpMk id="54" creationId="{43F5E015-E085-4624-B431-B42414448684}"/>
          </ac:grpSpMkLst>
        </pc:grpChg>
        <pc:graphicFrameChg chg="mod modGraphic">
          <ac:chgData name="Rachel Adames" userId="2258b766-9fc1-43c6-8451-638c93063f69" providerId="ADAL" clId="{16C76C93-8BCD-415C-9EFA-ADEB1893C584}" dt="2024-08-10T21:30:22.532" v="20567" actId="20577"/>
          <ac:graphicFrameMkLst>
            <pc:docMk/>
            <pc:sldMk cId="1079069102" sldId="260"/>
            <ac:graphicFrameMk id="41" creationId="{3773C342-A849-1D9D-C1FD-5697979F8A75}"/>
          </ac:graphicFrameMkLst>
        </pc:graphicFrameChg>
      </pc:sldChg>
      <pc:sldChg chg="modSp del">
        <pc:chgData name="Rachel Adames" userId="2258b766-9fc1-43c6-8451-638c93063f69" providerId="ADAL" clId="{16C76C93-8BCD-415C-9EFA-ADEB1893C584}" dt="2024-08-12T23:55:38.129" v="22214" actId="47"/>
        <pc:sldMkLst>
          <pc:docMk/>
          <pc:sldMk cId="985407824" sldId="261"/>
        </pc:sldMkLst>
        <pc:graphicFrameChg chg="mod">
          <ac:chgData name="Rachel Adames" userId="2258b766-9fc1-43c6-8451-638c93063f69" providerId="ADAL" clId="{16C76C93-8BCD-415C-9EFA-ADEB1893C584}" dt="2024-08-08T23:18:17.932" v="763"/>
          <ac:graphicFrameMkLst>
            <pc:docMk/>
            <pc:sldMk cId="985407824" sldId="261"/>
            <ac:graphicFrameMk id="36" creationId="{3818236A-027C-53F8-EBF2-0F491FFFBA85}"/>
          </ac:graphicFrameMkLst>
        </pc:graphicFrameChg>
      </pc:sldChg>
      <pc:sldChg chg="modNotesTx">
        <pc:chgData name="Rachel Adames" userId="2258b766-9fc1-43c6-8451-638c93063f69" providerId="ADAL" clId="{16C76C93-8BCD-415C-9EFA-ADEB1893C584}" dt="2024-08-12T21:53:02.315" v="21531" actId="20577"/>
        <pc:sldMkLst>
          <pc:docMk/>
          <pc:sldMk cId="2628307810" sldId="262"/>
        </pc:sldMkLst>
      </pc:sldChg>
      <pc:sldChg chg="modSp del">
        <pc:chgData name="Rachel Adames" userId="2258b766-9fc1-43c6-8451-638c93063f69" providerId="ADAL" clId="{16C76C93-8BCD-415C-9EFA-ADEB1893C584}" dt="2024-08-09T19:12:37.856" v="11081" actId="47"/>
        <pc:sldMkLst>
          <pc:docMk/>
          <pc:sldMk cId="1851662686" sldId="263"/>
        </pc:sldMkLst>
        <pc:graphicFrameChg chg="mod">
          <ac:chgData name="Rachel Adames" userId="2258b766-9fc1-43c6-8451-638c93063f69" providerId="ADAL" clId="{16C76C93-8BCD-415C-9EFA-ADEB1893C584}" dt="2024-08-09T14:31:02.766" v="7372" actId="20577"/>
          <ac:graphicFrameMkLst>
            <pc:docMk/>
            <pc:sldMk cId="1851662686" sldId="263"/>
            <ac:graphicFrameMk id="5" creationId="{6A51CAAD-C4F0-17F6-C5A7-75BEDE84631F}"/>
          </ac:graphicFrameMkLst>
        </pc:graphicFrameChg>
      </pc:sldChg>
      <pc:sldChg chg="del">
        <pc:chgData name="Rachel Adames" userId="2258b766-9fc1-43c6-8451-638c93063f69" providerId="ADAL" clId="{16C76C93-8BCD-415C-9EFA-ADEB1893C584}" dt="2024-08-09T20:41:19.623" v="11387" actId="47"/>
        <pc:sldMkLst>
          <pc:docMk/>
          <pc:sldMk cId="4019550755" sldId="265"/>
        </pc:sldMkLst>
      </pc:sldChg>
      <pc:sldChg chg="modSp del">
        <pc:chgData name="Rachel Adames" userId="2258b766-9fc1-43c6-8451-638c93063f69" providerId="ADAL" clId="{16C76C93-8BCD-415C-9EFA-ADEB1893C584}" dt="2024-08-08T22:53:18.215" v="11" actId="2696"/>
        <pc:sldMkLst>
          <pc:docMk/>
          <pc:sldMk cId="3079789335" sldId="267"/>
        </pc:sldMkLst>
        <pc:graphicFrameChg chg="mod">
          <ac:chgData name="Rachel Adames" userId="2258b766-9fc1-43c6-8451-638c93063f69" providerId="ADAL" clId="{16C76C93-8BCD-415C-9EFA-ADEB1893C584}" dt="2024-08-08T22:53:07.990" v="10" actId="478"/>
          <ac:graphicFrameMkLst>
            <pc:docMk/>
            <pc:sldMk cId="3079789335" sldId="267"/>
            <ac:graphicFrameMk id="5" creationId="{21416A8B-9B90-37B6-78E2-51951CA56C7B}"/>
          </ac:graphicFrameMkLst>
        </pc:graphicFrameChg>
      </pc:sldChg>
      <pc:sldChg chg="addSp delSp modSp new del mod setBg">
        <pc:chgData name="Rachel Adames" userId="2258b766-9fc1-43c6-8451-638c93063f69" providerId="ADAL" clId="{16C76C93-8BCD-415C-9EFA-ADEB1893C584}" dt="2024-08-09T13:01:30.809" v="4740" actId="47"/>
        <pc:sldMkLst>
          <pc:docMk/>
          <pc:sldMk cId="1761646260" sldId="268"/>
        </pc:sldMkLst>
        <pc:spChg chg="mod">
          <ac:chgData name="Rachel Adames" userId="2258b766-9fc1-43c6-8451-638c93063f69" providerId="ADAL" clId="{16C76C93-8BCD-415C-9EFA-ADEB1893C584}" dt="2024-08-09T00:43:35.469" v="1244" actId="1076"/>
          <ac:spMkLst>
            <pc:docMk/>
            <pc:sldMk cId="1761646260" sldId="268"/>
            <ac:spMk id="2" creationId="{0B02F910-FE4C-CBC7-BFFC-C9C0694F74E3}"/>
          </ac:spMkLst>
        </pc:spChg>
        <pc:spChg chg="add del mod">
          <ac:chgData name="Rachel Adames" userId="2258b766-9fc1-43c6-8451-638c93063f69" providerId="ADAL" clId="{16C76C93-8BCD-415C-9EFA-ADEB1893C584}" dt="2024-08-08T23:20:46.957" v="773" actId="26606"/>
          <ac:spMkLst>
            <pc:docMk/>
            <pc:sldMk cId="1761646260" sldId="268"/>
            <ac:spMk id="3" creationId="{D7EE1A10-69C5-EE7D-827A-6CFD20FC1538}"/>
          </ac:spMkLst>
        </pc:spChg>
        <pc:spChg chg="add del">
          <ac:chgData name="Rachel Adames" userId="2258b766-9fc1-43c6-8451-638c93063f69" providerId="ADAL" clId="{16C76C93-8BCD-415C-9EFA-ADEB1893C584}" dt="2024-08-08T23:17:52.193" v="760" actId="26606"/>
          <ac:spMkLst>
            <pc:docMk/>
            <pc:sldMk cId="1761646260" sldId="268"/>
            <ac:spMk id="10" creationId="{B50AB553-2A96-4A92-96F2-93548E096954}"/>
          </ac:spMkLst>
        </pc:spChg>
        <pc:spChg chg="add del">
          <ac:chgData name="Rachel Adames" userId="2258b766-9fc1-43c6-8451-638c93063f69" providerId="ADAL" clId="{16C76C93-8BCD-415C-9EFA-ADEB1893C584}" dt="2024-08-08T23:19:32.514" v="767" actId="26606"/>
          <ac:spMkLst>
            <pc:docMk/>
            <pc:sldMk cId="1761646260" sldId="268"/>
            <ac:spMk id="12" creationId="{D7EE1A10-69C5-EE7D-827A-6CFD20FC1538}"/>
          </ac:spMkLst>
        </pc:spChg>
        <pc:spChg chg="add">
          <ac:chgData name="Rachel Adames" userId="2258b766-9fc1-43c6-8451-638c93063f69" providerId="ADAL" clId="{16C76C93-8BCD-415C-9EFA-ADEB1893C584}" dt="2024-08-08T23:20:46.957" v="773" actId="26606"/>
          <ac:spMkLst>
            <pc:docMk/>
            <pc:sldMk cId="1761646260" sldId="268"/>
            <ac:spMk id="14" creationId="{5C8908E2-EE49-44D2-9428-A28D2312A8D5}"/>
          </ac:spMkLst>
        </pc:spChg>
        <pc:spChg chg="add">
          <ac:chgData name="Rachel Adames" userId="2258b766-9fc1-43c6-8451-638c93063f69" providerId="ADAL" clId="{16C76C93-8BCD-415C-9EFA-ADEB1893C584}" dt="2024-08-08T23:20:46.957" v="773" actId="26606"/>
          <ac:spMkLst>
            <pc:docMk/>
            <pc:sldMk cId="1761646260" sldId="268"/>
            <ac:spMk id="15" creationId="{7449A6C7-D15F-4AA5-BFA5-71A404B47016}"/>
          </ac:spMkLst>
        </pc:spChg>
        <pc:spChg chg="add">
          <ac:chgData name="Rachel Adames" userId="2258b766-9fc1-43c6-8451-638c93063f69" providerId="ADAL" clId="{16C76C93-8BCD-415C-9EFA-ADEB1893C584}" dt="2024-08-08T23:20:46.957" v="773" actId="26606"/>
          <ac:spMkLst>
            <pc:docMk/>
            <pc:sldMk cId="1761646260" sldId="268"/>
            <ac:spMk id="17" creationId="{ED888B23-07FA-482A-96DF-47E31AF1A603}"/>
          </ac:spMkLst>
        </pc:spChg>
        <pc:grpChg chg="add">
          <ac:chgData name="Rachel Adames" userId="2258b766-9fc1-43c6-8451-638c93063f69" providerId="ADAL" clId="{16C76C93-8BCD-415C-9EFA-ADEB1893C584}" dt="2024-08-08T23:20:46.957" v="773" actId="26606"/>
          <ac:grpSpMkLst>
            <pc:docMk/>
            <pc:sldMk cId="1761646260" sldId="268"/>
            <ac:grpSpMk id="16" creationId="{05314994-6337-4875-8CF5-652CAFE8342C}"/>
          </ac:grpSpMkLst>
        </pc:grpChg>
        <pc:graphicFrameChg chg="add del">
          <ac:chgData name="Rachel Adames" userId="2258b766-9fc1-43c6-8451-638c93063f69" providerId="ADAL" clId="{16C76C93-8BCD-415C-9EFA-ADEB1893C584}" dt="2024-08-08T23:17:52.193" v="760" actId="26606"/>
          <ac:graphicFrameMkLst>
            <pc:docMk/>
            <pc:sldMk cId="1761646260" sldId="268"/>
            <ac:graphicFrameMk id="5" creationId="{37DA1E4E-DE9B-AE4D-3802-83264241CAD6}"/>
          </ac:graphicFrameMkLst>
        </pc:graphicFrameChg>
        <pc:graphicFrameChg chg="add del">
          <ac:chgData name="Rachel Adames" userId="2258b766-9fc1-43c6-8451-638c93063f69" providerId="ADAL" clId="{16C76C93-8BCD-415C-9EFA-ADEB1893C584}" dt="2024-08-08T23:18:07.515" v="762" actId="26606"/>
          <ac:graphicFrameMkLst>
            <pc:docMk/>
            <pc:sldMk cId="1761646260" sldId="268"/>
            <ac:graphicFrameMk id="7" creationId="{C6EA0A22-AB72-22D9-DBD9-C3F4FE0B35C3}"/>
          </ac:graphicFrameMkLst>
        </pc:graphicFrameChg>
        <pc:graphicFrameChg chg="add del">
          <ac:chgData name="Rachel Adames" userId="2258b766-9fc1-43c6-8451-638c93063f69" providerId="ADAL" clId="{16C76C93-8BCD-415C-9EFA-ADEB1893C584}" dt="2024-08-08T23:19:03.327" v="765" actId="26606"/>
          <ac:graphicFrameMkLst>
            <pc:docMk/>
            <pc:sldMk cId="1761646260" sldId="268"/>
            <ac:graphicFrameMk id="8" creationId="{1B73F457-8DDB-9E6E-3B05-AD74D4EEEB6A}"/>
          </ac:graphicFrameMkLst>
        </pc:graphicFrameChg>
        <pc:graphicFrameChg chg="add mod">
          <ac:chgData name="Rachel Adames" userId="2258b766-9fc1-43c6-8451-638c93063f69" providerId="ADAL" clId="{16C76C93-8BCD-415C-9EFA-ADEB1893C584}" dt="2024-08-09T02:01:52.945" v="1722"/>
          <ac:graphicFrameMkLst>
            <pc:docMk/>
            <pc:sldMk cId="1761646260" sldId="268"/>
            <ac:graphicFrameMk id="19" creationId="{8C4F5558-756B-0007-B05F-D9B0B1C89D06}"/>
          </ac:graphicFrameMkLst>
        </pc:graphicFrameChg>
        <pc:picChg chg="add del mod">
          <ac:chgData name="Rachel Adames" userId="2258b766-9fc1-43c6-8451-638c93063f69" providerId="ADAL" clId="{16C76C93-8BCD-415C-9EFA-ADEB1893C584}" dt="2024-08-08T23:17:52.193" v="760" actId="26606"/>
          <ac:picMkLst>
            <pc:docMk/>
            <pc:sldMk cId="1761646260" sldId="268"/>
            <ac:picMk id="6" creationId="{138F7810-EF78-1369-AA97-EF25C4F4F54B}"/>
          </ac:picMkLst>
        </pc:picChg>
        <pc:picChg chg="add del">
          <ac:chgData name="Rachel Adames" userId="2258b766-9fc1-43c6-8451-638c93063f69" providerId="ADAL" clId="{16C76C93-8BCD-415C-9EFA-ADEB1893C584}" dt="2024-08-08T23:19:32.514" v="767" actId="26606"/>
          <ac:picMkLst>
            <pc:docMk/>
            <pc:sldMk cId="1761646260" sldId="268"/>
            <ac:picMk id="11" creationId="{4F85EEC5-D119-7121-2862-F024C80CF07A}"/>
          </ac:picMkLst>
        </pc:picChg>
        <pc:cxnChg chg="add del">
          <ac:chgData name="Rachel Adames" userId="2258b766-9fc1-43c6-8451-638c93063f69" providerId="ADAL" clId="{16C76C93-8BCD-415C-9EFA-ADEB1893C584}" dt="2024-08-08T23:19:32.514" v="767" actId="26606"/>
          <ac:cxnSpMkLst>
            <pc:docMk/>
            <pc:sldMk cId="1761646260" sldId="268"/>
            <ac:cxnSpMk id="9" creationId="{1503BFE4-729B-D9D0-C17B-501E6AF1127A}"/>
          </ac:cxnSpMkLst>
        </pc:cxnChg>
      </pc:sldChg>
      <pc:sldChg chg="modSp new del mod">
        <pc:chgData name="Rachel Adames" userId="2258b766-9fc1-43c6-8451-638c93063f69" providerId="ADAL" clId="{16C76C93-8BCD-415C-9EFA-ADEB1893C584}" dt="2024-08-09T14:29:52.274" v="7369" actId="47"/>
        <pc:sldMkLst>
          <pc:docMk/>
          <pc:sldMk cId="3120092540" sldId="269"/>
        </pc:sldMkLst>
        <pc:spChg chg="mod">
          <ac:chgData name="Rachel Adames" userId="2258b766-9fc1-43c6-8451-638c93063f69" providerId="ADAL" clId="{16C76C93-8BCD-415C-9EFA-ADEB1893C584}" dt="2024-08-08T23:22:14.861" v="781" actId="122"/>
          <ac:spMkLst>
            <pc:docMk/>
            <pc:sldMk cId="3120092540" sldId="269"/>
            <ac:spMk id="2" creationId="{DA44100F-03FE-911C-61C6-D76C27917636}"/>
          </ac:spMkLst>
        </pc:spChg>
        <pc:spChg chg="mod">
          <ac:chgData name="Rachel Adames" userId="2258b766-9fc1-43c6-8451-638c93063f69" providerId="ADAL" clId="{16C76C93-8BCD-415C-9EFA-ADEB1893C584}" dt="2024-08-09T00:43:22.401" v="1242" actId="20577"/>
          <ac:spMkLst>
            <pc:docMk/>
            <pc:sldMk cId="3120092540" sldId="269"/>
            <ac:spMk id="3" creationId="{1BA7F5BD-BC02-A41E-B28C-028C544C86C7}"/>
          </ac:spMkLst>
        </pc:spChg>
      </pc:sldChg>
      <pc:sldChg chg="addSp delSp modSp new del mod setBg modNotesTx">
        <pc:chgData name="Rachel Adames" userId="2258b766-9fc1-43c6-8451-638c93063f69" providerId="ADAL" clId="{16C76C93-8BCD-415C-9EFA-ADEB1893C584}" dt="2024-08-09T14:29:46.227" v="7366" actId="47"/>
        <pc:sldMkLst>
          <pc:docMk/>
          <pc:sldMk cId="1367556464" sldId="270"/>
        </pc:sldMkLst>
        <pc:spChg chg="mod">
          <ac:chgData name="Rachel Adames" userId="2258b766-9fc1-43c6-8451-638c93063f69" providerId="ADAL" clId="{16C76C93-8BCD-415C-9EFA-ADEB1893C584}" dt="2024-08-09T02:01:56.322" v="1723" actId="26606"/>
          <ac:spMkLst>
            <pc:docMk/>
            <pc:sldMk cId="1367556464" sldId="270"/>
            <ac:spMk id="2" creationId="{F5219497-8AEB-A01B-F193-96B266EDA969}"/>
          </ac:spMkLst>
        </pc:spChg>
        <pc:spChg chg="add del mod">
          <ac:chgData name="Rachel Adames" userId="2258b766-9fc1-43c6-8451-638c93063f69" providerId="ADAL" clId="{16C76C93-8BCD-415C-9EFA-ADEB1893C584}" dt="2024-08-09T12:51:10.864" v="4074" actId="20577"/>
          <ac:spMkLst>
            <pc:docMk/>
            <pc:sldMk cId="1367556464" sldId="270"/>
            <ac:spMk id="3" creationId="{735E77CE-4AA0-D974-354B-80872E02DC53}"/>
          </ac:spMkLst>
        </pc:spChg>
        <pc:spChg chg="add del">
          <ac:chgData name="Rachel Adames" userId="2258b766-9fc1-43c6-8451-638c93063f69" providerId="ADAL" clId="{16C76C93-8BCD-415C-9EFA-ADEB1893C584}" dt="2024-08-09T02:01:56.322" v="1723" actId="26606"/>
          <ac:spMkLst>
            <pc:docMk/>
            <pc:sldMk cId="1367556464" sldId="270"/>
            <ac:spMk id="6" creationId="{1D63C574-BFD2-41A1-A567-B0C3CC7FDD4F}"/>
          </ac:spMkLst>
        </pc:spChg>
        <pc:spChg chg="add del">
          <ac:chgData name="Rachel Adames" userId="2258b766-9fc1-43c6-8451-638c93063f69" providerId="ADAL" clId="{16C76C93-8BCD-415C-9EFA-ADEB1893C584}" dt="2024-08-09T02:01:56.322" v="1723" actId="26606"/>
          <ac:spMkLst>
            <pc:docMk/>
            <pc:sldMk cId="1367556464" sldId="270"/>
            <ac:spMk id="7" creationId="{E2A46BAB-8C31-42B2-90E8-B26DD3E81D37}"/>
          </ac:spMkLst>
        </pc:spChg>
        <pc:spChg chg="add del">
          <ac:chgData name="Rachel Adames" userId="2258b766-9fc1-43c6-8451-638c93063f69" providerId="ADAL" clId="{16C76C93-8BCD-415C-9EFA-ADEB1893C584}" dt="2024-08-09T02:01:13.512" v="1720" actId="26606"/>
          <ac:spMkLst>
            <pc:docMk/>
            <pc:sldMk cId="1367556464" sldId="270"/>
            <ac:spMk id="9" creationId="{1D63C574-BFD2-41A1-A567-B0C3CC7FDD4F}"/>
          </ac:spMkLst>
        </pc:spChg>
        <pc:spChg chg="add del">
          <ac:chgData name="Rachel Adames" userId="2258b766-9fc1-43c6-8451-638c93063f69" providerId="ADAL" clId="{16C76C93-8BCD-415C-9EFA-ADEB1893C584}" dt="2024-08-09T02:01:13.512" v="1720" actId="26606"/>
          <ac:spMkLst>
            <pc:docMk/>
            <pc:sldMk cId="1367556464" sldId="270"/>
            <ac:spMk id="11" creationId="{E2A46BAB-8C31-42B2-90E8-B26DD3E81D37}"/>
          </ac:spMkLst>
        </pc:spChg>
        <pc:grpChg chg="add del">
          <ac:chgData name="Rachel Adames" userId="2258b766-9fc1-43c6-8451-638c93063f69" providerId="ADAL" clId="{16C76C93-8BCD-415C-9EFA-ADEB1893C584}" dt="2024-08-09T02:01:56.322" v="1723" actId="26606"/>
          <ac:grpSpMkLst>
            <pc:docMk/>
            <pc:sldMk cId="1367556464" sldId="270"/>
            <ac:grpSpMk id="8" creationId="{B3F7A3C7-0737-4E57-B30E-8EEFE638B401}"/>
          </ac:grpSpMkLst>
        </pc:grpChg>
        <pc:grpChg chg="add del">
          <ac:chgData name="Rachel Adames" userId="2258b766-9fc1-43c6-8451-638c93063f69" providerId="ADAL" clId="{16C76C93-8BCD-415C-9EFA-ADEB1893C584}" dt="2024-08-09T02:01:13.512" v="1720" actId="26606"/>
          <ac:grpSpMkLst>
            <pc:docMk/>
            <pc:sldMk cId="1367556464" sldId="270"/>
            <ac:grpSpMk id="13" creationId="{B3F7A3C7-0737-4E57-B30E-8EEFE638B401}"/>
          </ac:grpSpMkLst>
        </pc:grpChg>
        <pc:grpChg chg="add del">
          <ac:chgData name="Rachel Adames" userId="2258b766-9fc1-43c6-8451-638c93063f69" providerId="ADAL" clId="{16C76C93-8BCD-415C-9EFA-ADEB1893C584}" dt="2024-08-09T02:01:56.322" v="1723" actId="26606"/>
          <ac:grpSpMkLst>
            <pc:docMk/>
            <pc:sldMk cId="1367556464" sldId="270"/>
            <ac:grpSpMk id="16" creationId="{43F5E015-E085-4624-B431-B42414448684}"/>
          </ac:grpSpMkLst>
        </pc:grpChg>
        <pc:grpChg chg="add del">
          <ac:chgData name="Rachel Adames" userId="2258b766-9fc1-43c6-8451-638c93063f69" providerId="ADAL" clId="{16C76C93-8BCD-415C-9EFA-ADEB1893C584}" dt="2024-08-09T02:01:13.512" v="1720" actId="26606"/>
          <ac:grpSpMkLst>
            <pc:docMk/>
            <pc:sldMk cId="1367556464" sldId="270"/>
            <ac:grpSpMk id="17" creationId="{43F5E015-E085-4624-B431-B42414448684}"/>
          </ac:grpSpMkLst>
        </pc:grpChg>
        <pc:graphicFrameChg chg="add del">
          <ac:chgData name="Rachel Adames" userId="2258b766-9fc1-43c6-8451-638c93063f69" providerId="ADAL" clId="{16C76C93-8BCD-415C-9EFA-ADEB1893C584}" dt="2024-08-09T02:01:13.512" v="1720" actId="26606"/>
          <ac:graphicFrameMkLst>
            <pc:docMk/>
            <pc:sldMk cId="1367556464" sldId="270"/>
            <ac:graphicFrameMk id="5" creationId="{765E6B5A-0E20-75D9-7224-D0E41FF2EFC9}"/>
          </ac:graphicFrameMkLst>
        </pc:graphicFrameChg>
        <pc:graphicFrameChg chg="add del">
          <ac:chgData name="Rachel Adames" userId="2258b766-9fc1-43c6-8451-638c93063f69" providerId="ADAL" clId="{16C76C93-8BCD-415C-9EFA-ADEB1893C584}" dt="2024-08-09T02:01:56.322" v="1723" actId="26606"/>
          <ac:graphicFrameMkLst>
            <pc:docMk/>
            <pc:sldMk cId="1367556464" sldId="270"/>
            <ac:graphicFrameMk id="32" creationId="{9D54790B-F0C6-1F08-314B-86D7068FE85C}"/>
          </ac:graphicFrameMkLst>
        </pc:graphicFrameChg>
      </pc:sldChg>
      <pc:sldChg chg="del">
        <pc:chgData name="Rachel Adames" userId="2258b766-9fc1-43c6-8451-638c93063f69" providerId="ADAL" clId="{16C76C93-8BCD-415C-9EFA-ADEB1893C584}" dt="2024-08-09T14:29:49.382" v="7368" actId="47"/>
        <pc:sldMkLst>
          <pc:docMk/>
          <pc:sldMk cId="4127070521" sldId="271"/>
        </pc:sldMkLst>
      </pc:sldChg>
      <pc:sldChg chg="new del">
        <pc:chgData name="Rachel Adames" userId="2258b766-9fc1-43c6-8451-638c93063f69" providerId="ADAL" clId="{16C76C93-8BCD-415C-9EFA-ADEB1893C584}" dt="2024-08-09T14:29:47.324" v="7367" actId="47"/>
        <pc:sldMkLst>
          <pc:docMk/>
          <pc:sldMk cId="1665588248" sldId="272"/>
        </pc:sldMkLst>
      </pc:sldChg>
      <pc:sldChg chg="addSp modSp del mod">
        <pc:chgData name="Rachel Adames" userId="2258b766-9fc1-43c6-8451-638c93063f69" providerId="ADAL" clId="{16C76C93-8BCD-415C-9EFA-ADEB1893C584}" dt="2024-08-09T02:07:01.696" v="1796" actId="2696"/>
        <pc:sldMkLst>
          <pc:docMk/>
          <pc:sldMk cId="4252565848" sldId="272"/>
        </pc:sldMkLst>
        <pc:spChg chg="mod">
          <ac:chgData name="Rachel Adames" userId="2258b766-9fc1-43c6-8451-638c93063f69" providerId="ADAL" clId="{16C76C93-8BCD-415C-9EFA-ADEB1893C584}" dt="2024-08-09T02:06:33.157" v="1793" actId="120"/>
          <ac:spMkLst>
            <pc:docMk/>
            <pc:sldMk cId="4252565848" sldId="272"/>
            <ac:spMk id="3" creationId="{735E77CE-4AA0-D974-354B-80872E02DC53}"/>
          </ac:spMkLst>
        </pc:spChg>
        <pc:spChg chg="add mod">
          <ac:chgData name="Rachel Adames" userId="2258b766-9fc1-43c6-8451-638c93063f69" providerId="ADAL" clId="{16C76C93-8BCD-415C-9EFA-ADEB1893C584}" dt="2024-08-09T02:06:45.108" v="1795" actId="14100"/>
          <ac:spMkLst>
            <pc:docMk/>
            <pc:sldMk cId="4252565848" sldId="272"/>
            <ac:spMk id="4" creationId="{E64B66CB-AAB0-50D8-CBAB-08BF65349A8C}"/>
          </ac:spMkLst>
        </pc:spChg>
        <pc:spChg chg="add mod">
          <ac:chgData name="Rachel Adames" userId="2258b766-9fc1-43c6-8451-638c93063f69" providerId="ADAL" clId="{16C76C93-8BCD-415C-9EFA-ADEB1893C584}" dt="2024-08-09T02:06:38.712" v="1794" actId="120"/>
          <ac:spMkLst>
            <pc:docMk/>
            <pc:sldMk cId="4252565848" sldId="272"/>
            <ac:spMk id="5" creationId="{32EF42F8-E67A-3428-C896-321775FCC6E3}"/>
          </ac:spMkLst>
        </pc:spChg>
      </pc:sldChg>
      <pc:sldChg chg="addSp delSp modSp add mod modNotesTx">
        <pc:chgData name="Rachel Adames" userId="2258b766-9fc1-43c6-8451-638c93063f69" providerId="ADAL" clId="{16C76C93-8BCD-415C-9EFA-ADEB1893C584}" dt="2024-08-13T02:37:37.769" v="22260" actId="20577"/>
        <pc:sldMkLst>
          <pc:docMk/>
          <pc:sldMk cId="1897138921" sldId="273"/>
        </pc:sldMkLst>
        <pc:spChg chg="mod">
          <ac:chgData name="Rachel Adames" userId="2258b766-9fc1-43c6-8451-638c93063f69" providerId="ADAL" clId="{16C76C93-8BCD-415C-9EFA-ADEB1893C584}" dt="2024-08-09T17:24:00.345" v="10578" actId="255"/>
          <ac:spMkLst>
            <pc:docMk/>
            <pc:sldMk cId="1897138921" sldId="273"/>
            <ac:spMk id="2" creationId="{0B02F910-FE4C-CBC7-BFFC-C9C0694F74E3}"/>
          </ac:spMkLst>
        </pc:spChg>
        <pc:spChg chg="del">
          <ac:chgData name="Rachel Adames" userId="2258b766-9fc1-43c6-8451-638c93063f69" providerId="ADAL" clId="{16C76C93-8BCD-415C-9EFA-ADEB1893C584}" dt="2024-08-09T14:24:36.105" v="7018" actId="26606"/>
          <ac:spMkLst>
            <pc:docMk/>
            <pc:sldMk cId="1897138921" sldId="273"/>
            <ac:spMk id="14" creationId="{5C8908E2-EE49-44D2-9428-A28D2312A8D5}"/>
          </ac:spMkLst>
        </pc:spChg>
        <pc:spChg chg="del">
          <ac:chgData name="Rachel Adames" userId="2258b766-9fc1-43c6-8451-638c93063f69" providerId="ADAL" clId="{16C76C93-8BCD-415C-9EFA-ADEB1893C584}" dt="2024-08-09T14:24:36.105" v="7018" actId="26606"/>
          <ac:spMkLst>
            <pc:docMk/>
            <pc:sldMk cId="1897138921" sldId="273"/>
            <ac:spMk id="15" creationId="{7449A6C7-D15F-4AA5-BFA5-71A404B47016}"/>
          </ac:spMkLst>
        </pc:spChg>
        <pc:spChg chg="del">
          <ac:chgData name="Rachel Adames" userId="2258b766-9fc1-43c6-8451-638c93063f69" providerId="ADAL" clId="{16C76C93-8BCD-415C-9EFA-ADEB1893C584}" dt="2024-08-09T14:24:36.105" v="7018" actId="26606"/>
          <ac:spMkLst>
            <pc:docMk/>
            <pc:sldMk cId="1897138921" sldId="273"/>
            <ac:spMk id="17" creationId="{ED888B23-07FA-482A-96DF-47E31AF1A603}"/>
          </ac:spMkLst>
        </pc:spChg>
        <pc:spChg chg="add">
          <ac:chgData name="Rachel Adames" userId="2258b766-9fc1-43c6-8451-638c93063f69" providerId="ADAL" clId="{16C76C93-8BCD-415C-9EFA-ADEB1893C584}" dt="2024-08-09T14:24:36.105" v="7018" actId="26606"/>
          <ac:spMkLst>
            <pc:docMk/>
            <pc:sldMk cId="1897138921" sldId="273"/>
            <ac:spMk id="24" creationId="{BACC6370-2D7E-4714-9D71-7542949D7D5D}"/>
          </ac:spMkLst>
        </pc:spChg>
        <pc:spChg chg="add">
          <ac:chgData name="Rachel Adames" userId="2258b766-9fc1-43c6-8451-638c93063f69" providerId="ADAL" clId="{16C76C93-8BCD-415C-9EFA-ADEB1893C584}" dt="2024-08-09T14:24:36.105" v="7018" actId="26606"/>
          <ac:spMkLst>
            <pc:docMk/>
            <pc:sldMk cId="1897138921" sldId="273"/>
            <ac:spMk id="26" creationId="{F68B3F68-107C-434F-AA38-110D5EA91B85}"/>
          </ac:spMkLst>
        </pc:spChg>
        <pc:spChg chg="add">
          <ac:chgData name="Rachel Adames" userId="2258b766-9fc1-43c6-8451-638c93063f69" providerId="ADAL" clId="{16C76C93-8BCD-415C-9EFA-ADEB1893C584}" dt="2024-08-09T14:24:36.105" v="7018" actId="26606"/>
          <ac:spMkLst>
            <pc:docMk/>
            <pc:sldMk cId="1897138921" sldId="273"/>
            <ac:spMk id="28" creationId="{AAD0DBB9-1A4B-4391-81D4-CB19F9AB918A}"/>
          </ac:spMkLst>
        </pc:spChg>
        <pc:spChg chg="add">
          <ac:chgData name="Rachel Adames" userId="2258b766-9fc1-43c6-8451-638c93063f69" providerId="ADAL" clId="{16C76C93-8BCD-415C-9EFA-ADEB1893C584}" dt="2024-08-09T14:24:36.105" v="7018" actId="26606"/>
          <ac:spMkLst>
            <pc:docMk/>
            <pc:sldMk cId="1897138921" sldId="273"/>
            <ac:spMk id="30" creationId="{063BBA22-50EA-4C4D-BE05-F1CE4E63AA56}"/>
          </ac:spMkLst>
        </pc:spChg>
        <pc:grpChg chg="del">
          <ac:chgData name="Rachel Adames" userId="2258b766-9fc1-43c6-8451-638c93063f69" providerId="ADAL" clId="{16C76C93-8BCD-415C-9EFA-ADEB1893C584}" dt="2024-08-09T14:24:36.105" v="7018" actId="26606"/>
          <ac:grpSpMkLst>
            <pc:docMk/>
            <pc:sldMk cId="1897138921" sldId="273"/>
            <ac:grpSpMk id="16" creationId="{05314994-6337-4875-8CF5-652CAFE8342C}"/>
          </ac:grpSpMkLst>
        </pc:grpChg>
        <pc:graphicFrameChg chg="mod modGraphic">
          <ac:chgData name="Rachel Adames" userId="2258b766-9fc1-43c6-8451-638c93063f69" providerId="ADAL" clId="{16C76C93-8BCD-415C-9EFA-ADEB1893C584}" dt="2024-08-13T02:37:16.197" v="22254" actId="20577"/>
          <ac:graphicFrameMkLst>
            <pc:docMk/>
            <pc:sldMk cId="1897138921" sldId="273"/>
            <ac:graphicFrameMk id="19" creationId="{8C4F5558-756B-0007-B05F-D9B0B1C89D06}"/>
          </ac:graphicFrameMkLst>
        </pc:graphicFrameChg>
      </pc:sldChg>
      <pc:sldChg chg="addSp delSp modSp add mod modNotesTx">
        <pc:chgData name="Rachel Adames" userId="2258b766-9fc1-43c6-8451-638c93063f69" providerId="ADAL" clId="{16C76C93-8BCD-415C-9EFA-ADEB1893C584}" dt="2024-08-12T22:53:32.141" v="22035" actId="20577"/>
        <pc:sldMkLst>
          <pc:docMk/>
          <pc:sldMk cId="3899053605" sldId="274"/>
        </pc:sldMkLst>
        <pc:spChg chg="mod">
          <ac:chgData name="Rachel Adames" userId="2258b766-9fc1-43c6-8451-638c93063f69" providerId="ADAL" clId="{16C76C93-8BCD-415C-9EFA-ADEB1893C584}" dt="2024-08-09T17:25:22.229" v="10672" actId="255"/>
          <ac:spMkLst>
            <pc:docMk/>
            <pc:sldMk cId="3899053605" sldId="274"/>
            <ac:spMk id="2" creationId="{0B02F910-FE4C-CBC7-BFFC-C9C0694F74E3}"/>
          </ac:spMkLst>
        </pc:spChg>
        <pc:spChg chg="add del">
          <ac:chgData name="Rachel Adames" userId="2258b766-9fc1-43c6-8451-638c93063f69" providerId="ADAL" clId="{16C76C93-8BCD-415C-9EFA-ADEB1893C584}" dt="2024-08-09T14:29:29.879" v="7365" actId="26606"/>
          <ac:spMkLst>
            <pc:docMk/>
            <pc:sldMk cId="3899053605" sldId="274"/>
            <ac:spMk id="14" creationId="{5C8908E2-EE49-44D2-9428-A28D2312A8D5}"/>
          </ac:spMkLst>
        </pc:spChg>
        <pc:spChg chg="add del">
          <ac:chgData name="Rachel Adames" userId="2258b766-9fc1-43c6-8451-638c93063f69" providerId="ADAL" clId="{16C76C93-8BCD-415C-9EFA-ADEB1893C584}" dt="2024-08-09T14:29:29.879" v="7365" actId="26606"/>
          <ac:spMkLst>
            <pc:docMk/>
            <pc:sldMk cId="3899053605" sldId="274"/>
            <ac:spMk id="15" creationId="{7449A6C7-D15F-4AA5-BFA5-71A404B47016}"/>
          </ac:spMkLst>
        </pc:spChg>
        <pc:spChg chg="add del">
          <ac:chgData name="Rachel Adames" userId="2258b766-9fc1-43c6-8451-638c93063f69" providerId="ADAL" clId="{16C76C93-8BCD-415C-9EFA-ADEB1893C584}" dt="2024-08-09T14:29:29.879" v="7365" actId="26606"/>
          <ac:spMkLst>
            <pc:docMk/>
            <pc:sldMk cId="3899053605" sldId="274"/>
            <ac:spMk id="17" creationId="{ED888B23-07FA-482A-96DF-47E31AF1A603}"/>
          </ac:spMkLst>
        </pc:spChg>
        <pc:spChg chg="add">
          <ac:chgData name="Rachel Adames" userId="2258b766-9fc1-43c6-8451-638c93063f69" providerId="ADAL" clId="{16C76C93-8BCD-415C-9EFA-ADEB1893C584}" dt="2024-08-09T14:29:29.879" v="7365" actId="26606"/>
          <ac:spMkLst>
            <pc:docMk/>
            <pc:sldMk cId="3899053605" sldId="274"/>
            <ac:spMk id="22" creationId="{BACC6370-2D7E-4714-9D71-7542949D7D5D}"/>
          </ac:spMkLst>
        </pc:spChg>
        <pc:spChg chg="add">
          <ac:chgData name="Rachel Adames" userId="2258b766-9fc1-43c6-8451-638c93063f69" providerId="ADAL" clId="{16C76C93-8BCD-415C-9EFA-ADEB1893C584}" dt="2024-08-09T14:29:29.879" v="7365" actId="26606"/>
          <ac:spMkLst>
            <pc:docMk/>
            <pc:sldMk cId="3899053605" sldId="274"/>
            <ac:spMk id="23" creationId="{F68B3F68-107C-434F-AA38-110D5EA91B85}"/>
          </ac:spMkLst>
        </pc:spChg>
        <pc:spChg chg="add">
          <ac:chgData name="Rachel Adames" userId="2258b766-9fc1-43c6-8451-638c93063f69" providerId="ADAL" clId="{16C76C93-8BCD-415C-9EFA-ADEB1893C584}" dt="2024-08-09T14:29:29.879" v="7365" actId="26606"/>
          <ac:spMkLst>
            <pc:docMk/>
            <pc:sldMk cId="3899053605" sldId="274"/>
            <ac:spMk id="24" creationId="{063BBA22-50EA-4C4D-BE05-F1CE4E63AA56}"/>
          </ac:spMkLst>
        </pc:spChg>
        <pc:spChg chg="add del">
          <ac:chgData name="Rachel Adames" userId="2258b766-9fc1-43c6-8451-638c93063f69" providerId="ADAL" clId="{16C76C93-8BCD-415C-9EFA-ADEB1893C584}" dt="2024-08-09T14:25:10.678" v="7020" actId="26606"/>
          <ac:spMkLst>
            <pc:docMk/>
            <pc:sldMk cId="3899053605" sldId="274"/>
            <ac:spMk id="25" creationId="{5C8908E2-EE49-44D2-9428-A28D2312A8D5}"/>
          </ac:spMkLst>
        </pc:spChg>
        <pc:spChg chg="add">
          <ac:chgData name="Rachel Adames" userId="2258b766-9fc1-43c6-8451-638c93063f69" providerId="ADAL" clId="{16C76C93-8BCD-415C-9EFA-ADEB1893C584}" dt="2024-08-09T14:29:29.879" v="7365" actId="26606"/>
          <ac:spMkLst>
            <pc:docMk/>
            <pc:sldMk cId="3899053605" sldId="274"/>
            <ac:spMk id="29" creationId="{AAD0DBB9-1A4B-4391-81D4-CB19F9AB918A}"/>
          </ac:spMkLst>
        </pc:spChg>
        <pc:spChg chg="add del">
          <ac:chgData name="Rachel Adames" userId="2258b766-9fc1-43c6-8451-638c93063f69" providerId="ADAL" clId="{16C76C93-8BCD-415C-9EFA-ADEB1893C584}" dt="2024-08-09T14:25:10.678" v="7020" actId="26606"/>
          <ac:spMkLst>
            <pc:docMk/>
            <pc:sldMk cId="3899053605" sldId="274"/>
            <ac:spMk id="31" creationId="{7449A6C7-D15F-4AA5-BFA5-71A404B47016}"/>
          </ac:spMkLst>
        </pc:spChg>
        <pc:spChg chg="add del">
          <ac:chgData name="Rachel Adames" userId="2258b766-9fc1-43c6-8451-638c93063f69" providerId="ADAL" clId="{16C76C93-8BCD-415C-9EFA-ADEB1893C584}" dt="2024-08-09T14:25:10.678" v="7020" actId="26606"/>
          <ac:spMkLst>
            <pc:docMk/>
            <pc:sldMk cId="3899053605" sldId="274"/>
            <ac:spMk id="33" creationId="{ED888B23-07FA-482A-96DF-47E31AF1A603}"/>
          </ac:spMkLst>
        </pc:spChg>
        <pc:grpChg chg="add del">
          <ac:chgData name="Rachel Adames" userId="2258b766-9fc1-43c6-8451-638c93063f69" providerId="ADAL" clId="{16C76C93-8BCD-415C-9EFA-ADEB1893C584}" dt="2024-08-09T14:29:29.879" v="7365" actId="26606"/>
          <ac:grpSpMkLst>
            <pc:docMk/>
            <pc:sldMk cId="3899053605" sldId="274"/>
            <ac:grpSpMk id="16" creationId="{05314994-6337-4875-8CF5-652CAFE8342C}"/>
          </ac:grpSpMkLst>
        </pc:grpChg>
        <pc:grpChg chg="add del">
          <ac:chgData name="Rachel Adames" userId="2258b766-9fc1-43c6-8451-638c93063f69" providerId="ADAL" clId="{16C76C93-8BCD-415C-9EFA-ADEB1893C584}" dt="2024-08-09T14:25:10.678" v="7020" actId="26606"/>
          <ac:grpSpMkLst>
            <pc:docMk/>
            <pc:sldMk cId="3899053605" sldId="274"/>
            <ac:grpSpMk id="27" creationId="{05314994-6337-4875-8CF5-652CAFE8342C}"/>
          </ac:grpSpMkLst>
        </pc:grpChg>
        <pc:graphicFrameChg chg="add del mod modGraphic">
          <ac:chgData name="Rachel Adames" userId="2258b766-9fc1-43c6-8451-638c93063f69" providerId="ADAL" clId="{16C76C93-8BCD-415C-9EFA-ADEB1893C584}" dt="2024-08-09T14:29:29.879" v="7365" actId="26606"/>
          <ac:graphicFrameMkLst>
            <pc:docMk/>
            <pc:sldMk cId="3899053605" sldId="274"/>
            <ac:graphicFrameMk id="19" creationId="{8C4F5558-756B-0007-B05F-D9B0B1C89D06}"/>
          </ac:graphicFrameMkLst>
        </pc:graphicFrameChg>
        <pc:graphicFrameChg chg="add del">
          <ac:chgData name="Rachel Adames" userId="2258b766-9fc1-43c6-8451-638c93063f69" providerId="ADAL" clId="{16C76C93-8BCD-415C-9EFA-ADEB1893C584}" dt="2024-08-09T14:25:10.678" v="7020" actId="26606"/>
          <ac:graphicFrameMkLst>
            <pc:docMk/>
            <pc:sldMk cId="3899053605" sldId="274"/>
            <ac:graphicFrameMk id="21" creationId="{D7D7F46C-A2D1-B402-2E95-F75FA883F2F0}"/>
          </ac:graphicFrameMkLst>
        </pc:graphicFrameChg>
        <pc:graphicFrameChg chg="add mod">
          <ac:chgData name="Rachel Adames" userId="2258b766-9fc1-43c6-8451-638c93063f69" providerId="ADAL" clId="{16C76C93-8BCD-415C-9EFA-ADEB1893C584}" dt="2024-08-10T18:15:50.212" v="14773" actId="20577"/>
          <ac:graphicFrameMkLst>
            <pc:docMk/>
            <pc:sldMk cId="3899053605" sldId="274"/>
            <ac:graphicFrameMk id="26" creationId="{DA1952EA-A44B-49F0-5E63-7F76E02D58A8}"/>
          </ac:graphicFrameMkLst>
        </pc:graphicFrameChg>
      </pc:sldChg>
      <pc:sldChg chg="addSp delSp modSp new mod setBg modNotesTx">
        <pc:chgData name="Rachel Adames" userId="2258b766-9fc1-43c6-8451-638c93063f69" providerId="ADAL" clId="{16C76C93-8BCD-415C-9EFA-ADEB1893C584}" dt="2024-08-12T23:12:34.305" v="22097" actId="20577"/>
        <pc:sldMkLst>
          <pc:docMk/>
          <pc:sldMk cId="1158934965" sldId="275"/>
        </pc:sldMkLst>
        <pc:spChg chg="mod">
          <ac:chgData name="Rachel Adames" userId="2258b766-9fc1-43c6-8451-638c93063f69" providerId="ADAL" clId="{16C76C93-8BCD-415C-9EFA-ADEB1893C584}" dt="2024-08-09T19:08:44.691" v="10985" actId="122"/>
          <ac:spMkLst>
            <pc:docMk/>
            <pc:sldMk cId="1158934965" sldId="275"/>
            <ac:spMk id="2" creationId="{DFD01B7E-D382-CFDD-1772-3CFC621A9BA0}"/>
          </ac:spMkLst>
        </pc:spChg>
        <pc:spChg chg="del mod">
          <ac:chgData name="Rachel Adames" userId="2258b766-9fc1-43c6-8451-638c93063f69" providerId="ADAL" clId="{16C76C93-8BCD-415C-9EFA-ADEB1893C584}" dt="2024-08-09T16:39:48.254" v="8732" actId="478"/>
          <ac:spMkLst>
            <pc:docMk/>
            <pc:sldMk cId="1158934965" sldId="275"/>
            <ac:spMk id="3" creationId="{3009803A-ECD4-B244-B4F8-3A4CA93CF42F}"/>
          </ac:spMkLst>
        </pc:spChg>
        <pc:spChg chg="add del mod topLvl">
          <ac:chgData name="Rachel Adames" userId="2258b766-9fc1-43c6-8451-638c93063f69" providerId="ADAL" clId="{16C76C93-8BCD-415C-9EFA-ADEB1893C584}" dt="2024-08-09T16:41:03.107" v="8746" actId="478"/>
          <ac:spMkLst>
            <pc:docMk/>
            <pc:sldMk cId="1158934965" sldId="275"/>
            <ac:spMk id="5" creationId="{E5D33D5F-8E43-4538-DCBD-C7ED43376F24}"/>
          </ac:spMkLst>
        </pc:spChg>
        <pc:spChg chg="add del mod topLvl">
          <ac:chgData name="Rachel Adames" userId="2258b766-9fc1-43c6-8451-638c93063f69" providerId="ADAL" clId="{16C76C93-8BCD-415C-9EFA-ADEB1893C584}" dt="2024-08-09T17:01:09.837" v="10013" actId="478"/>
          <ac:spMkLst>
            <pc:docMk/>
            <pc:sldMk cId="1158934965" sldId="275"/>
            <ac:spMk id="6" creationId="{8BCDE41D-9484-6259-E255-43F73FF452AF}"/>
          </ac:spMkLst>
        </pc:spChg>
        <pc:spChg chg="add del mod">
          <ac:chgData name="Rachel Adames" userId="2258b766-9fc1-43c6-8451-638c93063f69" providerId="ADAL" clId="{16C76C93-8BCD-415C-9EFA-ADEB1893C584}" dt="2024-08-09T16:39:53.942" v="8734" actId="478"/>
          <ac:spMkLst>
            <pc:docMk/>
            <pc:sldMk cId="1158934965" sldId="275"/>
            <ac:spMk id="8" creationId="{598A3C70-4158-048D-D4D3-FD7D463B37DA}"/>
          </ac:spMkLst>
        </pc:spChg>
        <pc:spChg chg="add del">
          <ac:chgData name="Rachel Adames" userId="2258b766-9fc1-43c6-8451-638c93063f69" providerId="ADAL" clId="{16C76C93-8BCD-415C-9EFA-ADEB1893C584}" dt="2024-08-09T16:45:31.955" v="8988" actId="26606"/>
          <ac:spMkLst>
            <pc:docMk/>
            <pc:sldMk cId="1158934965" sldId="275"/>
            <ac:spMk id="10" creationId="{59B296B9-C5A5-4E4F-9B60-C907B5F1466C}"/>
          </ac:spMkLst>
        </pc:spChg>
        <pc:spChg chg="add del">
          <ac:chgData name="Rachel Adames" userId="2258b766-9fc1-43c6-8451-638c93063f69" providerId="ADAL" clId="{16C76C93-8BCD-415C-9EFA-ADEB1893C584}" dt="2024-08-09T16:45:12.200" v="8986" actId="26606"/>
          <ac:spMkLst>
            <pc:docMk/>
            <pc:sldMk cId="1158934965" sldId="275"/>
            <ac:spMk id="11" creationId="{5C8908E2-EE49-44D2-9428-A28D2312A8D5}"/>
          </ac:spMkLst>
        </pc:spChg>
        <pc:spChg chg="add del">
          <ac:chgData name="Rachel Adames" userId="2258b766-9fc1-43c6-8451-638c93063f69" providerId="ADAL" clId="{16C76C93-8BCD-415C-9EFA-ADEB1893C584}" dt="2024-08-09T16:45:31.955" v="8988" actId="26606"/>
          <ac:spMkLst>
            <pc:docMk/>
            <pc:sldMk cId="1158934965" sldId="275"/>
            <ac:spMk id="12" creationId="{9F7D5CDA-D291-4307-BF55-1381FED29634}"/>
          </ac:spMkLst>
        </pc:spChg>
        <pc:spChg chg="add del">
          <ac:chgData name="Rachel Adames" userId="2258b766-9fc1-43c6-8451-638c93063f69" providerId="ADAL" clId="{16C76C93-8BCD-415C-9EFA-ADEB1893C584}" dt="2024-08-09T16:45:31.955" v="8988" actId="26606"/>
          <ac:spMkLst>
            <pc:docMk/>
            <pc:sldMk cId="1158934965" sldId="275"/>
            <ac:spMk id="16" creationId="{D0300FD3-5AF1-6305-15FA-9078072672E2}"/>
          </ac:spMkLst>
        </pc:spChg>
        <pc:spChg chg="add del">
          <ac:chgData name="Rachel Adames" userId="2258b766-9fc1-43c6-8451-638c93063f69" providerId="ADAL" clId="{16C76C93-8BCD-415C-9EFA-ADEB1893C584}" dt="2024-08-09T16:45:12.200" v="8986" actId="26606"/>
          <ac:spMkLst>
            <pc:docMk/>
            <pc:sldMk cId="1158934965" sldId="275"/>
            <ac:spMk id="17" creationId="{BD92035A-AA2F-4CD8-A556-1CE8BDEC75BD}"/>
          </ac:spMkLst>
        </pc:spChg>
        <pc:spChg chg="add del mod ord">
          <ac:chgData name="Rachel Adames" userId="2258b766-9fc1-43c6-8451-638c93063f69" providerId="ADAL" clId="{16C76C93-8BCD-415C-9EFA-ADEB1893C584}" dt="2024-08-12T22:53:45.171" v="22043" actId="6549"/>
          <ac:spMkLst>
            <pc:docMk/>
            <pc:sldMk cId="1158934965" sldId="275"/>
            <ac:spMk id="18" creationId="{DEC3FEE4-A97D-EABC-71FC-4A219BA28244}"/>
          </ac:spMkLst>
        </pc:spChg>
        <pc:spChg chg="add del">
          <ac:chgData name="Rachel Adames" userId="2258b766-9fc1-43c6-8451-638c93063f69" providerId="ADAL" clId="{16C76C93-8BCD-415C-9EFA-ADEB1893C584}" dt="2024-08-09T16:45:12.200" v="8986" actId="26606"/>
          <ac:spMkLst>
            <pc:docMk/>
            <pc:sldMk cId="1158934965" sldId="275"/>
            <ac:spMk id="19" creationId="{ED888B23-07FA-482A-96DF-47E31AF1A603}"/>
          </ac:spMkLst>
        </pc:spChg>
        <pc:spChg chg="add del mod">
          <ac:chgData name="Rachel Adames" userId="2258b766-9fc1-43c6-8451-638c93063f69" providerId="ADAL" clId="{16C76C93-8BCD-415C-9EFA-ADEB1893C584}" dt="2024-08-09T17:55:55.541" v="10750" actId="478"/>
          <ac:spMkLst>
            <pc:docMk/>
            <pc:sldMk cId="1158934965" sldId="275"/>
            <ac:spMk id="21" creationId="{11BBA0C8-5964-BFA1-E99C-07918F9EAB55}"/>
          </ac:spMkLst>
        </pc:spChg>
        <pc:spChg chg="mod">
          <ac:chgData name="Rachel Adames" userId="2258b766-9fc1-43c6-8451-638c93063f69" providerId="ADAL" clId="{16C76C93-8BCD-415C-9EFA-ADEB1893C584}" dt="2024-08-09T17:49:38.642" v="10729" actId="14100"/>
          <ac:spMkLst>
            <pc:docMk/>
            <pc:sldMk cId="1158934965" sldId="275"/>
            <ac:spMk id="25" creationId="{9205BAC9-3416-CD32-A472-AC6F0DB65375}"/>
          </ac:spMkLst>
        </pc:spChg>
        <pc:spChg chg="mod">
          <ac:chgData name="Rachel Adames" userId="2258b766-9fc1-43c6-8451-638c93063f69" providerId="ADAL" clId="{16C76C93-8BCD-415C-9EFA-ADEB1893C584}" dt="2024-08-09T17:49:38.642" v="10729" actId="14100"/>
          <ac:spMkLst>
            <pc:docMk/>
            <pc:sldMk cId="1158934965" sldId="275"/>
            <ac:spMk id="26" creationId="{5AFCFFE2-EBF2-F612-56A5-344BE948800B}"/>
          </ac:spMkLst>
        </pc:spChg>
        <pc:spChg chg="add del">
          <ac:chgData name="Rachel Adames" userId="2258b766-9fc1-43c6-8451-638c93063f69" providerId="ADAL" clId="{16C76C93-8BCD-415C-9EFA-ADEB1893C584}" dt="2024-08-09T17:27:53.348" v="10674" actId="26606"/>
          <ac:spMkLst>
            <pc:docMk/>
            <pc:sldMk cId="1158934965" sldId="275"/>
            <ac:spMk id="27" creationId="{9F7D5CDA-D291-4307-BF55-1381FED29634}"/>
          </ac:spMkLst>
        </pc:spChg>
        <pc:spChg chg="mod">
          <ac:chgData name="Rachel Adames" userId="2258b766-9fc1-43c6-8451-638c93063f69" providerId="ADAL" clId="{16C76C93-8BCD-415C-9EFA-ADEB1893C584}" dt="2024-08-09T17:49:38.642" v="10729" actId="14100"/>
          <ac:spMkLst>
            <pc:docMk/>
            <pc:sldMk cId="1158934965" sldId="275"/>
            <ac:spMk id="28" creationId="{A339F90E-23BD-CF45-8348-221191629643}"/>
          </ac:spMkLst>
        </pc:spChg>
        <pc:spChg chg="add del">
          <ac:chgData name="Rachel Adames" userId="2258b766-9fc1-43c6-8451-638c93063f69" providerId="ADAL" clId="{16C76C93-8BCD-415C-9EFA-ADEB1893C584}" dt="2024-08-09T17:27:53.348" v="10674" actId="26606"/>
          <ac:spMkLst>
            <pc:docMk/>
            <pc:sldMk cId="1158934965" sldId="275"/>
            <ac:spMk id="29" creationId="{59B296B9-C5A5-4E4F-9B60-C907B5F1466C}"/>
          </ac:spMkLst>
        </pc:spChg>
        <pc:spChg chg="add del">
          <ac:chgData name="Rachel Adames" userId="2258b766-9fc1-43c6-8451-638c93063f69" providerId="ADAL" clId="{16C76C93-8BCD-415C-9EFA-ADEB1893C584}" dt="2024-08-09T17:27:53.348" v="10674" actId="26606"/>
          <ac:spMkLst>
            <pc:docMk/>
            <pc:sldMk cId="1158934965" sldId="275"/>
            <ac:spMk id="31" creationId="{D0300FD3-5AF1-6305-15FA-9078072672E2}"/>
          </ac:spMkLst>
        </pc:spChg>
        <pc:spChg chg="add del">
          <ac:chgData name="Rachel Adames" userId="2258b766-9fc1-43c6-8451-638c93063f69" providerId="ADAL" clId="{16C76C93-8BCD-415C-9EFA-ADEB1893C584}" dt="2024-08-09T19:01:27.926" v="10922" actId="26606"/>
          <ac:spMkLst>
            <pc:docMk/>
            <pc:sldMk cId="1158934965" sldId="275"/>
            <ac:spMk id="34" creationId="{DEE2AD96-B495-4E06-9291-B71706F728CB}"/>
          </ac:spMkLst>
        </pc:spChg>
        <pc:spChg chg="add del">
          <ac:chgData name="Rachel Adames" userId="2258b766-9fc1-43c6-8451-638c93063f69" providerId="ADAL" clId="{16C76C93-8BCD-415C-9EFA-ADEB1893C584}" dt="2024-08-09T19:01:27.926" v="10922" actId="26606"/>
          <ac:spMkLst>
            <pc:docMk/>
            <pc:sldMk cId="1158934965" sldId="275"/>
            <ac:spMk id="35" creationId="{53CF6D67-C5A8-4ADD-9E8E-1E38CA1D3166}"/>
          </ac:spMkLst>
        </pc:spChg>
        <pc:spChg chg="add del">
          <ac:chgData name="Rachel Adames" userId="2258b766-9fc1-43c6-8451-638c93063f69" providerId="ADAL" clId="{16C76C93-8BCD-415C-9EFA-ADEB1893C584}" dt="2024-08-09T19:01:27.926" v="10922" actId="26606"/>
          <ac:spMkLst>
            <pc:docMk/>
            <pc:sldMk cId="1158934965" sldId="275"/>
            <ac:spMk id="36" creationId="{86909FA0-B515-4681-B7A8-FA281D133B94}"/>
          </ac:spMkLst>
        </pc:spChg>
        <pc:spChg chg="add del">
          <ac:chgData name="Rachel Adames" userId="2258b766-9fc1-43c6-8451-638c93063f69" providerId="ADAL" clId="{16C76C93-8BCD-415C-9EFA-ADEB1893C584}" dt="2024-08-09T19:01:27.926" v="10922" actId="26606"/>
          <ac:spMkLst>
            <pc:docMk/>
            <pc:sldMk cId="1158934965" sldId="275"/>
            <ac:spMk id="37" creationId="{21C9FE86-FCC3-4A31-AA1C-C882262B7FE7}"/>
          </ac:spMkLst>
        </pc:spChg>
        <pc:spChg chg="add del">
          <ac:chgData name="Rachel Adames" userId="2258b766-9fc1-43c6-8451-638c93063f69" providerId="ADAL" clId="{16C76C93-8BCD-415C-9EFA-ADEB1893C584}" dt="2024-08-09T19:01:27.926" v="10922" actId="26606"/>
          <ac:spMkLst>
            <pc:docMk/>
            <pc:sldMk cId="1158934965" sldId="275"/>
            <ac:spMk id="38" creationId="{7D96243B-ECED-4B71-8E06-AE9A285EAD20}"/>
          </ac:spMkLst>
        </pc:spChg>
        <pc:spChg chg="add del">
          <ac:chgData name="Rachel Adames" userId="2258b766-9fc1-43c6-8451-638c93063f69" providerId="ADAL" clId="{16C76C93-8BCD-415C-9EFA-ADEB1893C584}" dt="2024-08-09T19:01:27.926" v="10922" actId="26606"/>
          <ac:spMkLst>
            <pc:docMk/>
            <pc:sldMk cId="1158934965" sldId="275"/>
            <ac:spMk id="39" creationId="{A09989E4-EFDC-4A90-A633-E0525FB4139E}"/>
          </ac:spMkLst>
        </pc:spChg>
        <pc:spChg chg="add del">
          <ac:chgData name="Rachel Adames" userId="2258b766-9fc1-43c6-8451-638c93063f69" providerId="ADAL" clId="{16C76C93-8BCD-415C-9EFA-ADEB1893C584}" dt="2024-08-09T19:05:30.202" v="10943" actId="26606"/>
          <ac:spMkLst>
            <pc:docMk/>
            <pc:sldMk cId="1158934965" sldId="275"/>
            <ac:spMk id="40" creationId="{C0763A76-9F1C-4FC5-82B7-DD475DA461B2}"/>
          </ac:spMkLst>
        </pc:spChg>
        <pc:spChg chg="add del">
          <ac:chgData name="Rachel Adames" userId="2258b766-9fc1-43c6-8451-638c93063f69" providerId="ADAL" clId="{16C76C93-8BCD-415C-9EFA-ADEB1893C584}" dt="2024-08-09T19:05:30.202" v="10943" actId="26606"/>
          <ac:spMkLst>
            <pc:docMk/>
            <pc:sldMk cId="1158934965" sldId="275"/>
            <ac:spMk id="42" creationId="{E81BF4F6-F2CF-4984-9D14-D6966D92F99F}"/>
          </ac:spMkLst>
        </pc:spChg>
        <pc:spChg chg="add">
          <ac:chgData name="Rachel Adames" userId="2258b766-9fc1-43c6-8451-638c93063f69" providerId="ADAL" clId="{16C76C93-8BCD-415C-9EFA-ADEB1893C584}" dt="2024-08-09T19:08:14.896" v="10981" actId="26606"/>
          <ac:spMkLst>
            <pc:docMk/>
            <pc:sldMk cId="1158934965" sldId="275"/>
            <ac:spMk id="58" creationId="{B210AC1D-4063-4C6E-9528-FA9C4C0C18E6}"/>
          </ac:spMkLst>
        </pc:spChg>
        <pc:spChg chg="add">
          <ac:chgData name="Rachel Adames" userId="2258b766-9fc1-43c6-8451-638c93063f69" providerId="ADAL" clId="{16C76C93-8BCD-415C-9EFA-ADEB1893C584}" dt="2024-08-09T19:08:14.896" v="10981" actId="26606"/>
          <ac:spMkLst>
            <pc:docMk/>
            <pc:sldMk cId="1158934965" sldId="275"/>
            <ac:spMk id="60" creationId="{02F8C595-E68C-4306-AED8-DC7826A0A506}"/>
          </ac:spMkLst>
        </pc:spChg>
        <pc:grpChg chg="add del mod">
          <ac:chgData name="Rachel Adames" userId="2258b766-9fc1-43c6-8451-638c93063f69" providerId="ADAL" clId="{16C76C93-8BCD-415C-9EFA-ADEB1893C584}" dt="2024-08-09T16:41:03.107" v="8746" actId="478"/>
          <ac:grpSpMkLst>
            <pc:docMk/>
            <pc:sldMk cId="1158934965" sldId="275"/>
            <ac:grpSpMk id="4" creationId="{7BD70E88-6BC8-4C51-6A04-E9D2A7D6297C}"/>
          </ac:grpSpMkLst>
        </pc:grpChg>
        <pc:grpChg chg="add del">
          <ac:chgData name="Rachel Adames" userId="2258b766-9fc1-43c6-8451-638c93063f69" providerId="ADAL" clId="{16C76C93-8BCD-415C-9EFA-ADEB1893C584}" dt="2024-08-09T16:45:12.200" v="8986" actId="26606"/>
          <ac:grpSpMkLst>
            <pc:docMk/>
            <pc:sldMk cId="1158934965" sldId="275"/>
            <ac:grpSpMk id="13" creationId="{5D1A9D8B-3117-4D9D-BDA4-DD81895098B0}"/>
          </ac:grpSpMkLst>
        </pc:grpChg>
        <pc:grpChg chg="add del mod">
          <ac:chgData name="Rachel Adames" userId="2258b766-9fc1-43c6-8451-638c93063f69" providerId="ADAL" clId="{16C76C93-8BCD-415C-9EFA-ADEB1893C584}" dt="2024-08-09T17:50:47.777" v="10736" actId="478"/>
          <ac:grpSpMkLst>
            <pc:docMk/>
            <pc:sldMk cId="1158934965" sldId="275"/>
            <ac:grpSpMk id="24" creationId="{AAEE2AD6-4C98-FFC3-3FED-C2DC8AC0576B}"/>
          </ac:grpSpMkLst>
        </pc:grpChg>
        <pc:graphicFrameChg chg="add mod">
          <ac:chgData name="Rachel Adames" userId="2258b766-9fc1-43c6-8451-638c93063f69" providerId="ADAL" clId="{16C76C93-8BCD-415C-9EFA-ADEB1893C584}" dt="2024-08-09T16:50:16.675" v="9094" actId="12084"/>
          <ac:graphicFrameMkLst>
            <pc:docMk/>
            <pc:sldMk cId="1158934965" sldId="275"/>
            <ac:graphicFrameMk id="20" creationId="{3382195A-D30A-F8AF-7926-5F9B6F048F3A}"/>
          </ac:graphicFrameMkLst>
        </pc:graphicFrameChg>
        <pc:picChg chg="add del">
          <ac:chgData name="Rachel Adames" userId="2258b766-9fc1-43c6-8451-638c93063f69" providerId="ADAL" clId="{16C76C93-8BCD-415C-9EFA-ADEB1893C584}" dt="2024-08-09T16:45:31.955" v="8988" actId="26606"/>
          <ac:picMkLst>
            <pc:docMk/>
            <pc:sldMk cId="1158934965" sldId="275"/>
            <ac:picMk id="9" creationId="{65D9819F-FD2A-18EF-8065-9BCCEBB6B3A7}"/>
          </ac:picMkLst>
        </pc:picChg>
        <pc:picChg chg="add mod">
          <ac:chgData name="Rachel Adames" userId="2258b766-9fc1-43c6-8451-638c93063f69" providerId="ADAL" clId="{16C76C93-8BCD-415C-9EFA-ADEB1893C584}" dt="2024-08-09T17:45:03.522" v="10703" actId="1076"/>
          <ac:picMkLst>
            <pc:docMk/>
            <pc:sldMk cId="1158934965" sldId="275"/>
            <ac:picMk id="22" creationId="{1B646D07-F435-9DE3-DF33-2E65E45EB41C}"/>
          </ac:picMkLst>
        </pc:picChg>
        <pc:picChg chg="add del">
          <ac:chgData name="Rachel Adames" userId="2258b766-9fc1-43c6-8451-638c93063f69" providerId="ADAL" clId="{16C76C93-8BCD-415C-9EFA-ADEB1893C584}" dt="2024-08-09T17:27:53.348" v="10674" actId="26606"/>
          <ac:picMkLst>
            <pc:docMk/>
            <pc:sldMk cId="1158934965" sldId="275"/>
            <ac:picMk id="23" creationId="{4C1C2D32-9EB4-F602-2A40-DD34DEFFBA49}"/>
          </ac:picMkLst>
        </pc:picChg>
        <pc:picChg chg="add del mod">
          <ac:chgData name="Rachel Adames" userId="2258b766-9fc1-43c6-8451-638c93063f69" providerId="ADAL" clId="{16C76C93-8BCD-415C-9EFA-ADEB1893C584}" dt="2024-08-09T17:50:46.597" v="10735" actId="478"/>
          <ac:picMkLst>
            <pc:docMk/>
            <pc:sldMk cId="1158934965" sldId="275"/>
            <ac:picMk id="30" creationId="{E58BC5B1-CD4F-C257-C19E-7E567C45445F}"/>
          </ac:picMkLst>
        </pc:picChg>
        <pc:picChg chg="add del">
          <ac:chgData name="Rachel Adames" userId="2258b766-9fc1-43c6-8451-638c93063f69" providerId="ADAL" clId="{16C76C93-8BCD-415C-9EFA-ADEB1893C584}" dt="2024-08-09T18:58:53.215" v="10862" actId="26606"/>
          <ac:picMkLst>
            <pc:docMk/>
            <pc:sldMk cId="1158934965" sldId="275"/>
            <ac:picMk id="32" creationId="{5070B98B-FF8D-F2E1-CEC9-2C6225398A08}"/>
          </ac:picMkLst>
        </pc:picChg>
        <pc:picChg chg="add del">
          <ac:chgData name="Rachel Adames" userId="2258b766-9fc1-43c6-8451-638c93063f69" providerId="ADAL" clId="{16C76C93-8BCD-415C-9EFA-ADEB1893C584}" dt="2024-08-09T19:01:26.753" v="10921" actId="26606"/>
          <ac:picMkLst>
            <pc:docMk/>
            <pc:sldMk cId="1158934965" sldId="275"/>
            <ac:picMk id="41" creationId="{0EFEE7F3-67E6-08CC-F0D9-FDC7FFA26BF3}"/>
          </ac:picMkLst>
        </pc:picChg>
        <pc:picChg chg="add del">
          <ac:chgData name="Rachel Adames" userId="2258b766-9fc1-43c6-8451-638c93063f69" providerId="ADAL" clId="{16C76C93-8BCD-415C-9EFA-ADEB1893C584}" dt="2024-08-09T19:03:37.059" v="10929" actId="478"/>
          <ac:picMkLst>
            <pc:docMk/>
            <pc:sldMk cId="1158934965" sldId="275"/>
            <ac:picMk id="43" creationId="{F907A88E-AEF1-A152-8EAB-65B00D708885}"/>
          </ac:picMkLst>
        </pc:picChg>
        <pc:picChg chg="add mod ord">
          <ac:chgData name="Rachel Adames" userId="2258b766-9fc1-43c6-8451-638c93063f69" providerId="ADAL" clId="{16C76C93-8BCD-415C-9EFA-ADEB1893C584}" dt="2024-08-09T19:08:14.896" v="10981" actId="26606"/>
          <ac:picMkLst>
            <pc:docMk/>
            <pc:sldMk cId="1158934965" sldId="275"/>
            <ac:picMk id="44" creationId="{5587A4F6-7EE6-609D-FFEF-1BE891C91156}"/>
          </ac:picMkLst>
        </pc:picChg>
        <pc:cxnChg chg="add del">
          <ac:chgData name="Rachel Adames" userId="2258b766-9fc1-43c6-8451-638c93063f69" providerId="ADAL" clId="{16C76C93-8BCD-415C-9EFA-ADEB1893C584}" dt="2024-08-09T18:58:53.215" v="10862" actId="26606"/>
          <ac:cxnSpMkLst>
            <pc:docMk/>
            <pc:sldMk cId="1158934965" sldId="275"/>
            <ac:cxnSpMk id="33" creationId="{1503BFE4-729B-D9D0-C17B-501E6AF1127A}"/>
          </ac:cxnSpMkLst>
        </pc:cxnChg>
        <pc:cxnChg chg="add del">
          <ac:chgData name="Rachel Adames" userId="2258b766-9fc1-43c6-8451-638c93063f69" providerId="ADAL" clId="{16C76C93-8BCD-415C-9EFA-ADEB1893C584}" dt="2024-08-09T19:01:26.753" v="10921" actId="26606"/>
          <ac:cxnSpMkLst>
            <pc:docMk/>
            <pc:sldMk cId="1158934965" sldId="275"/>
            <ac:cxnSpMk id="45" creationId="{1503BFE4-729B-D9D0-C17B-501E6AF1127A}"/>
          </ac:cxnSpMkLst>
        </pc:cxnChg>
        <pc:cxnChg chg="add del">
          <ac:chgData name="Rachel Adames" userId="2258b766-9fc1-43c6-8451-638c93063f69" providerId="ADAL" clId="{16C76C93-8BCD-415C-9EFA-ADEB1893C584}" dt="2024-08-09T19:05:44.727" v="10945" actId="26606"/>
          <ac:cxnSpMkLst>
            <pc:docMk/>
            <pc:sldMk cId="1158934965" sldId="275"/>
            <ac:cxnSpMk id="48" creationId="{249EDD1B-F94D-B4E6-ACAA-566B9A26FDE3}"/>
          </ac:cxnSpMkLst>
        </pc:cxnChg>
        <pc:cxnChg chg="add del">
          <ac:chgData name="Rachel Adames" userId="2258b766-9fc1-43c6-8451-638c93063f69" providerId="ADAL" clId="{16C76C93-8BCD-415C-9EFA-ADEB1893C584}" dt="2024-08-09T19:08:14.896" v="10981" actId="26606"/>
          <ac:cxnSpMkLst>
            <pc:docMk/>
            <pc:sldMk cId="1158934965" sldId="275"/>
            <ac:cxnSpMk id="53" creationId="{1503BFE4-729B-D9D0-C17B-501E6AF1127A}"/>
          </ac:cxnSpMkLst>
        </pc:cxnChg>
      </pc:sldChg>
      <pc:sldChg chg="addSp delSp modSp new mod setBg">
        <pc:chgData name="Rachel Adames" userId="2258b766-9fc1-43c6-8451-638c93063f69" providerId="ADAL" clId="{16C76C93-8BCD-415C-9EFA-ADEB1893C584}" dt="2024-08-12T23:01:29.777" v="22086" actId="20577"/>
        <pc:sldMkLst>
          <pc:docMk/>
          <pc:sldMk cId="893949429" sldId="276"/>
        </pc:sldMkLst>
        <pc:spChg chg="mod">
          <ac:chgData name="Rachel Adames" userId="2258b766-9fc1-43c6-8451-638c93063f69" providerId="ADAL" clId="{16C76C93-8BCD-415C-9EFA-ADEB1893C584}" dt="2024-08-09T18:03:50.371" v="10841" actId="26606"/>
          <ac:spMkLst>
            <pc:docMk/>
            <pc:sldMk cId="893949429" sldId="276"/>
            <ac:spMk id="2" creationId="{B2A8A0BB-98DC-CF05-9B6E-3D3FB9CD8BCC}"/>
          </ac:spMkLst>
        </pc:spChg>
        <pc:spChg chg="mod">
          <ac:chgData name="Rachel Adames" userId="2258b766-9fc1-43c6-8451-638c93063f69" providerId="ADAL" clId="{16C76C93-8BCD-415C-9EFA-ADEB1893C584}" dt="2024-08-12T23:01:29.777" v="22086" actId="20577"/>
          <ac:spMkLst>
            <pc:docMk/>
            <pc:sldMk cId="893949429" sldId="276"/>
            <ac:spMk id="3" creationId="{2631397C-9628-1078-D800-352B6DB081AA}"/>
          </ac:spMkLst>
        </pc:spChg>
        <pc:spChg chg="mod">
          <ac:chgData name="Rachel Adames" userId="2258b766-9fc1-43c6-8451-638c93063f69" providerId="ADAL" clId="{16C76C93-8BCD-415C-9EFA-ADEB1893C584}" dt="2024-08-09T18:04:11.816" v="10842" actId="1076"/>
          <ac:spMkLst>
            <pc:docMk/>
            <pc:sldMk cId="893949429" sldId="276"/>
            <ac:spMk id="6" creationId="{3140058E-D49A-E96D-08FA-E64A0BAA8E6E}"/>
          </ac:spMkLst>
        </pc:spChg>
        <pc:spChg chg="mod">
          <ac:chgData name="Rachel Adames" userId="2258b766-9fc1-43c6-8451-638c93063f69" providerId="ADAL" clId="{16C76C93-8BCD-415C-9EFA-ADEB1893C584}" dt="2024-08-09T18:04:11.816" v="10842" actId="1076"/>
          <ac:spMkLst>
            <pc:docMk/>
            <pc:sldMk cId="893949429" sldId="276"/>
            <ac:spMk id="7" creationId="{21992120-56B0-2406-2E1E-9897F35EBECA}"/>
          </ac:spMkLst>
        </pc:spChg>
        <pc:spChg chg="mod">
          <ac:chgData name="Rachel Adames" userId="2258b766-9fc1-43c6-8451-638c93063f69" providerId="ADAL" clId="{16C76C93-8BCD-415C-9EFA-ADEB1893C584}" dt="2024-08-09T18:04:11.816" v="10842" actId="1076"/>
          <ac:spMkLst>
            <pc:docMk/>
            <pc:sldMk cId="893949429" sldId="276"/>
            <ac:spMk id="8" creationId="{346D0D87-4962-4487-DADE-D14AB913ED50}"/>
          </ac:spMkLst>
        </pc:spChg>
        <pc:spChg chg="add del">
          <ac:chgData name="Rachel Adames" userId="2258b766-9fc1-43c6-8451-638c93063f69" providerId="ADAL" clId="{16C76C93-8BCD-415C-9EFA-ADEB1893C584}" dt="2024-08-09T17:57:54.261" v="10761" actId="26606"/>
          <ac:spMkLst>
            <pc:docMk/>
            <pc:sldMk cId="893949429" sldId="276"/>
            <ac:spMk id="9" creationId="{9F7D5CDA-D291-4307-BF55-1381FED29634}"/>
          </ac:spMkLst>
        </pc:spChg>
        <pc:spChg chg="add del">
          <ac:chgData name="Rachel Adames" userId="2258b766-9fc1-43c6-8451-638c93063f69" providerId="ADAL" clId="{16C76C93-8BCD-415C-9EFA-ADEB1893C584}" dt="2024-08-09T17:57:54.248" v="10760" actId="26606"/>
          <ac:spMkLst>
            <pc:docMk/>
            <pc:sldMk cId="893949429" sldId="276"/>
            <ac:spMk id="15" creationId="{9F7D5CDA-D291-4307-BF55-1381FED29634}"/>
          </ac:spMkLst>
        </pc:spChg>
        <pc:spChg chg="add del">
          <ac:chgData name="Rachel Adames" userId="2258b766-9fc1-43c6-8451-638c93063f69" providerId="ADAL" clId="{16C76C93-8BCD-415C-9EFA-ADEB1893C584}" dt="2024-08-09T18:03:50.371" v="10841" actId="26606"/>
          <ac:spMkLst>
            <pc:docMk/>
            <pc:sldMk cId="893949429" sldId="276"/>
            <ac:spMk id="17" creationId="{E81BF4F6-F2CF-4984-9D14-D6966D92F99F}"/>
          </ac:spMkLst>
        </pc:spChg>
        <pc:spChg chg="add del">
          <ac:chgData name="Rachel Adames" userId="2258b766-9fc1-43c6-8451-638c93063f69" providerId="ADAL" clId="{16C76C93-8BCD-415C-9EFA-ADEB1893C584}" dt="2024-08-09T18:03:50.371" v="10841" actId="26606"/>
          <ac:spMkLst>
            <pc:docMk/>
            <pc:sldMk cId="893949429" sldId="276"/>
            <ac:spMk id="18" creationId="{C0763A76-9F1C-4FC5-82B7-DD475DA461B2}"/>
          </ac:spMkLst>
        </pc:spChg>
        <pc:spChg chg="add del">
          <ac:chgData name="Rachel Adames" userId="2258b766-9fc1-43c6-8451-638c93063f69" providerId="ADAL" clId="{16C76C93-8BCD-415C-9EFA-ADEB1893C584}" dt="2024-08-09T18:03:50.371" v="10841" actId="26606"/>
          <ac:spMkLst>
            <pc:docMk/>
            <pc:sldMk cId="893949429" sldId="276"/>
            <ac:spMk id="23" creationId="{B712E947-0734-45F9-9C4F-41114EC3A33E}"/>
          </ac:spMkLst>
        </pc:spChg>
        <pc:grpChg chg="add del mod">
          <ac:chgData name="Rachel Adames" userId="2258b766-9fc1-43c6-8451-638c93063f69" providerId="ADAL" clId="{16C76C93-8BCD-415C-9EFA-ADEB1893C584}" dt="2024-08-09T18:05:29.136" v="10846" actId="478"/>
          <ac:grpSpMkLst>
            <pc:docMk/>
            <pc:sldMk cId="893949429" sldId="276"/>
            <ac:grpSpMk id="4" creationId="{2D99E733-F74F-BC93-979C-F9A93D8F22B7}"/>
          </ac:grpSpMkLst>
        </pc:grpChg>
        <pc:grpChg chg="add del">
          <ac:chgData name="Rachel Adames" userId="2258b766-9fc1-43c6-8451-638c93063f69" providerId="ADAL" clId="{16C76C93-8BCD-415C-9EFA-ADEB1893C584}" dt="2024-08-09T18:03:50.371" v="10841" actId="26606"/>
          <ac:grpSpMkLst>
            <pc:docMk/>
            <pc:sldMk cId="893949429" sldId="276"/>
            <ac:grpSpMk id="25" creationId="{12B3290A-D3BF-4B87-B55B-FD9A98B49727}"/>
          </ac:grpSpMkLst>
        </pc:grpChg>
        <pc:picChg chg="add del">
          <ac:chgData name="Rachel Adames" userId="2258b766-9fc1-43c6-8451-638c93063f69" providerId="ADAL" clId="{16C76C93-8BCD-415C-9EFA-ADEB1893C584}" dt="2024-08-09T17:56:42.918" v="10757" actId="478"/>
          <ac:picMkLst>
            <pc:docMk/>
            <pc:sldMk cId="893949429" sldId="276"/>
            <ac:picMk id="5" creationId="{7F4B9C51-E039-1BAB-6908-879C8BB95AB8}"/>
          </ac:picMkLst>
        </pc:picChg>
        <pc:picChg chg="add del mod ord">
          <ac:chgData name="Rachel Adames" userId="2258b766-9fc1-43c6-8451-638c93063f69" providerId="ADAL" clId="{16C76C93-8BCD-415C-9EFA-ADEB1893C584}" dt="2024-08-09T18:05:28.309" v="10845" actId="478"/>
          <ac:picMkLst>
            <pc:docMk/>
            <pc:sldMk cId="893949429" sldId="276"/>
            <ac:picMk id="10" creationId="{39585D7D-42C6-FB04-F042-65C937B6FD33}"/>
          </ac:picMkLst>
        </pc:picChg>
        <pc:picChg chg="add del">
          <ac:chgData name="Rachel Adames" userId="2258b766-9fc1-43c6-8451-638c93063f69" providerId="ADAL" clId="{16C76C93-8BCD-415C-9EFA-ADEB1893C584}" dt="2024-08-09T17:57:54.248" v="10760" actId="26606"/>
          <ac:picMkLst>
            <pc:docMk/>
            <pc:sldMk cId="893949429" sldId="276"/>
            <ac:picMk id="11" creationId="{1C1F560B-A009-EB99-D9FA-8359DAD44C70}"/>
          </ac:picMkLst>
        </pc:picChg>
        <pc:picChg chg="add mod">
          <ac:chgData name="Rachel Adames" userId="2258b766-9fc1-43c6-8451-638c93063f69" providerId="ADAL" clId="{16C76C93-8BCD-415C-9EFA-ADEB1893C584}" dt="2024-08-09T18:05:47.793" v="10853" actId="14100"/>
          <ac:picMkLst>
            <pc:docMk/>
            <pc:sldMk cId="893949429" sldId="276"/>
            <ac:picMk id="12" creationId="{C67961B5-57CA-CC69-6DE0-EEE18366183E}"/>
          </ac:picMkLst>
        </pc:picChg>
        <pc:picChg chg="add del">
          <ac:chgData name="Rachel Adames" userId="2258b766-9fc1-43c6-8451-638c93063f69" providerId="ADAL" clId="{16C76C93-8BCD-415C-9EFA-ADEB1893C584}" dt="2024-08-09T17:58:25.101" v="10762" actId="478"/>
          <ac:picMkLst>
            <pc:docMk/>
            <pc:sldMk cId="893949429" sldId="276"/>
            <ac:picMk id="19" creationId="{AB8135B4-94BF-AC34-68AB-0BB14814A0E0}"/>
          </ac:picMkLst>
        </pc:picChg>
      </pc:sldChg>
      <pc:sldChg chg="addSp delSp modSp new mod modNotesTx">
        <pc:chgData name="Rachel Adames" userId="2258b766-9fc1-43c6-8451-638c93063f69" providerId="ADAL" clId="{16C76C93-8BCD-415C-9EFA-ADEB1893C584}" dt="2024-08-13T01:09:34.407" v="22238" actId="6549"/>
        <pc:sldMkLst>
          <pc:docMk/>
          <pc:sldMk cId="2407002433" sldId="277"/>
        </pc:sldMkLst>
        <pc:spChg chg="mod">
          <ac:chgData name="Rachel Adames" userId="2258b766-9fc1-43c6-8451-638c93063f69" providerId="ADAL" clId="{16C76C93-8BCD-415C-9EFA-ADEB1893C584}" dt="2024-08-09T19:55:31.470" v="11386" actId="207"/>
          <ac:spMkLst>
            <pc:docMk/>
            <pc:sldMk cId="2407002433" sldId="277"/>
            <ac:spMk id="2" creationId="{19E095D0-94A4-9F22-2981-9C4478D097A6}"/>
          </ac:spMkLst>
        </pc:spChg>
        <pc:spChg chg="add del mod">
          <ac:chgData name="Rachel Adames" userId="2258b766-9fc1-43c6-8451-638c93063f69" providerId="ADAL" clId="{16C76C93-8BCD-415C-9EFA-ADEB1893C584}" dt="2024-08-10T21:45:56.656" v="20919" actId="478"/>
          <ac:spMkLst>
            <pc:docMk/>
            <pc:sldMk cId="2407002433" sldId="277"/>
            <ac:spMk id="3" creationId="{4DDF734E-CAFA-4C15-8CDB-1585CC83FCE7}"/>
          </ac:spMkLst>
        </pc:spChg>
        <pc:spChg chg="del">
          <ac:chgData name="Rachel Adames" userId="2258b766-9fc1-43c6-8451-638c93063f69" providerId="ADAL" clId="{16C76C93-8BCD-415C-9EFA-ADEB1893C584}" dt="2024-08-09T19:43:46.514" v="11192" actId="478"/>
          <ac:spMkLst>
            <pc:docMk/>
            <pc:sldMk cId="2407002433" sldId="277"/>
            <ac:spMk id="3" creationId="{80506080-AD72-08FB-DAC4-75204F7DDD3E}"/>
          </ac:spMkLst>
        </pc:spChg>
        <pc:graphicFrameChg chg="add del mod modGraphic">
          <ac:chgData name="Rachel Adames" userId="2258b766-9fc1-43c6-8451-638c93063f69" providerId="ADAL" clId="{16C76C93-8BCD-415C-9EFA-ADEB1893C584}" dt="2024-08-12T23:04:11.860" v="22092" actId="478"/>
          <ac:graphicFrameMkLst>
            <pc:docMk/>
            <pc:sldMk cId="2407002433" sldId="277"/>
            <ac:graphicFrameMk id="3" creationId="{9F655C12-9469-4B15-ED5A-9F3C5B3C3155}"/>
          </ac:graphicFrameMkLst>
        </pc:graphicFrameChg>
        <pc:graphicFrameChg chg="add mod modGraphic">
          <ac:chgData name="Rachel Adames" userId="2258b766-9fc1-43c6-8451-638c93063f69" providerId="ADAL" clId="{16C76C93-8BCD-415C-9EFA-ADEB1893C584}" dt="2024-08-13T01:09:34.407" v="22238" actId="6549"/>
          <ac:graphicFrameMkLst>
            <pc:docMk/>
            <pc:sldMk cId="2407002433" sldId="277"/>
            <ac:graphicFrameMk id="3" creationId="{BA5B6A17-F9A5-C7B0-C0AE-DA792E266911}"/>
          </ac:graphicFrameMkLst>
        </pc:graphicFrameChg>
        <pc:graphicFrameChg chg="add del mod modGraphic">
          <ac:chgData name="Rachel Adames" userId="2258b766-9fc1-43c6-8451-638c93063f69" providerId="ADAL" clId="{16C76C93-8BCD-415C-9EFA-ADEB1893C584}" dt="2024-08-12T23:12:41.631" v="22098" actId="478"/>
          <ac:graphicFrameMkLst>
            <pc:docMk/>
            <pc:sldMk cId="2407002433" sldId="277"/>
            <ac:graphicFrameMk id="4" creationId="{D83DA2E6-F11D-68E7-B682-1FF70B3BD231}"/>
          </ac:graphicFrameMkLst>
        </pc:graphicFrameChg>
        <pc:graphicFrameChg chg="add mod modGraphic">
          <ac:chgData name="Rachel Adames" userId="2258b766-9fc1-43c6-8451-638c93063f69" providerId="ADAL" clId="{16C76C93-8BCD-415C-9EFA-ADEB1893C584}" dt="2024-08-09T19:50:18.020" v="11199" actId="14100"/>
          <ac:graphicFrameMkLst>
            <pc:docMk/>
            <pc:sldMk cId="2407002433" sldId="277"/>
            <ac:graphicFrameMk id="5" creationId="{A477EFB1-FE5F-C5A4-A2B1-55348C648FB7}"/>
          </ac:graphicFrameMkLst>
        </pc:graphicFrameChg>
        <pc:graphicFrameChg chg="add del mod modGraphic">
          <ac:chgData name="Rachel Adames" userId="2258b766-9fc1-43c6-8451-638c93063f69" providerId="ADAL" clId="{16C76C93-8BCD-415C-9EFA-ADEB1893C584}" dt="2024-08-12T23:04:04.311" v="22090" actId="478"/>
          <ac:graphicFrameMkLst>
            <pc:docMk/>
            <pc:sldMk cId="2407002433" sldId="277"/>
            <ac:graphicFrameMk id="6" creationId="{6A1CA23A-6534-F658-325D-C189C1FF2AF8}"/>
          </ac:graphicFrameMkLst>
        </pc:graphicFrameChg>
        <pc:graphicFrameChg chg="add del mod modGraphic">
          <ac:chgData name="Rachel Adames" userId="2258b766-9fc1-43c6-8451-638c93063f69" providerId="ADAL" clId="{16C76C93-8BCD-415C-9EFA-ADEB1893C584}" dt="2024-08-12T23:13:58.616" v="22113" actId="255"/>
          <ac:graphicFrameMkLst>
            <pc:docMk/>
            <pc:sldMk cId="2407002433" sldId="277"/>
            <ac:graphicFrameMk id="7" creationId="{9A69384B-D48E-C174-8AD3-65B0F3FD903B}"/>
          </ac:graphicFrameMkLst>
        </pc:graphicFrameChg>
        <pc:picChg chg="add del">
          <ac:chgData name="Rachel Adames" userId="2258b766-9fc1-43c6-8451-638c93063f69" providerId="ADAL" clId="{16C76C93-8BCD-415C-9EFA-ADEB1893C584}" dt="2024-08-09T19:43:56.328" v="11194" actId="478"/>
          <ac:picMkLst>
            <pc:docMk/>
            <pc:sldMk cId="2407002433" sldId="277"/>
            <ac:picMk id="4" creationId="{9201C059-DC3E-028E-C384-D95564047A9D}"/>
          </ac:picMkLst>
        </pc:picChg>
      </pc:sldChg>
      <pc:sldChg chg="addSp delSp modSp new del mod modNotesTx">
        <pc:chgData name="Rachel Adames" userId="2258b766-9fc1-43c6-8451-638c93063f69" providerId="ADAL" clId="{16C76C93-8BCD-415C-9EFA-ADEB1893C584}" dt="2024-08-13T02:09:18.474" v="22239" actId="47"/>
        <pc:sldMkLst>
          <pc:docMk/>
          <pc:sldMk cId="2161767008" sldId="278"/>
        </pc:sldMkLst>
        <pc:spChg chg="del mod">
          <ac:chgData name="Rachel Adames" userId="2258b766-9fc1-43c6-8451-638c93063f69" providerId="ADAL" clId="{16C76C93-8BCD-415C-9EFA-ADEB1893C584}" dt="2024-08-10T17:55:20.995" v="14474" actId="478"/>
          <ac:spMkLst>
            <pc:docMk/>
            <pc:sldMk cId="2161767008" sldId="278"/>
            <ac:spMk id="2" creationId="{B99A155E-2431-5F78-2D62-0E643DF46637}"/>
          </ac:spMkLst>
        </pc:spChg>
        <pc:spChg chg="del">
          <ac:chgData name="Rachel Adames" userId="2258b766-9fc1-43c6-8451-638c93063f69" providerId="ADAL" clId="{16C76C93-8BCD-415C-9EFA-ADEB1893C584}" dt="2024-08-09T20:42:46.542" v="11474" actId="478"/>
          <ac:spMkLst>
            <pc:docMk/>
            <pc:sldMk cId="2161767008" sldId="278"/>
            <ac:spMk id="3" creationId="{D71D1B91-8ABE-C529-EE9B-21A23F5C2462}"/>
          </ac:spMkLst>
        </pc:spChg>
        <pc:spChg chg="add del mod">
          <ac:chgData name="Rachel Adames" userId="2258b766-9fc1-43c6-8451-638c93063f69" providerId="ADAL" clId="{16C76C93-8BCD-415C-9EFA-ADEB1893C584}" dt="2024-08-10T17:55:17.005" v="14473" actId="478"/>
          <ac:spMkLst>
            <pc:docMk/>
            <pc:sldMk cId="2161767008" sldId="278"/>
            <ac:spMk id="7" creationId="{72C4C039-75E8-A79F-2364-F7716EB739B0}"/>
          </ac:spMkLst>
        </pc:spChg>
        <pc:spChg chg="add del mod">
          <ac:chgData name="Rachel Adames" userId="2258b766-9fc1-43c6-8451-638c93063f69" providerId="ADAL" clId="{16C76C93-8BCD-415C-9EFA-ADEB1893C584}" dt="2024-08-10T17:55:22.606" v="14475" actId="478"/>
          <ac:spMkLst>
            <pc:docMk/>
            <pc:sldMk cId="2161767008" sldId="278"/>
            <ac:spMk id="9" creationId="{1AC2A5F9-E42E-4DDA-2220-0BF844B27F44}"/>
          </ac:spMkLst>
        </pc:spChg>
        <pc:spChg chg="add mod">
          <ac:chgData name="Rachel Adames" userId="2258b766-9fc1-43c6-8451-638c93063f69" providerId="ADAL" clId="{16C76C93-8BCD-415C-9EFA-ADEB1893C584}" dt="2024-08-12T23:55:20.457" v="22213" actId="20577"/>
          <ac:spMkLst>
            <pc:docMk/>
            <pc:sldMk cId="2161767008" sldId="278"/>
            <ac:spMk id="10" creationId="{EA4572F4-5FCA-3C80-381C-6DE3F886F60B}"/>
          </ac:spMkLst>
        </pc:spChg>
        <pc:graphicFrameChg chg="add del mod">
          <ac:chgData name="Rachel Adames" userId="2258b766-9fc1-43c6-8451-638c93063f69" providerId="ADAL" clId="{16C76C93-8BCD-415C-9EFA-ADEB1893C584}" dt="2024-08-10T16:57:23.258" v="14095" actId="478"/>
          <ac:graphicFrameMkLst>
            <pc:docMk/>
            <pc:sldMk cId="2161767008" sldId="278"/>
            <ac:graphicFrameMk id="3" creationId="{FCF89831-5C5A-9A9B-4157-0181A78BA782}"/>
          </ac:graphicFrameMkLst>
        </pc:graphicFrameChg>
        <pc:graphicFrameChg chg="add del mod">
          <ac:chgData name="Rachel Adames" userId="2258b766-9fc1-43c6-8451-638c93063f69" providerId="ADAL" clId="{16C76C93-8BCD-415C-9EFA-ADEB1893C584}" dt="2024-08-09T20:47:43.854" v="11559" actId="478"/>
          <ac:graphicFrameMkLst>
            <pc:docMk/>
            <pc:sldMk cId="2161767008" sldId="278"/>
            <ac:graphicFrameMk id="4" creationId="{1BD97854-BB1A-402F-9333-AFD5876BE96F}"/>
          </ac:graphicFrameMkLst>
        </pc:graphicFrameChg>
        <pc:graphicFrameChg chg="add del mod">
          <ac:chgData name="Rachel Adames" userId="2258b766-9fc1-43c6-8451-638c93063f69" providerId="ADAL" clId="{16C76C93-8BCD-415C-9EFA-ADEB1893C584}" dt="2024-08-10T17:05:41.857" v="14162" actId="478"/>
          <ac:graphicFrameMkLst>
            <pc:docMk/>
            <pc:sldMk cId="2161767008" sldId="278"/>
            <ac:graphicFrameMk id="4" creationId="{FCF89831-5C5A-9A9B-4157-0181A78BA782}"/>
          </ac:graphicFrameMkLst>
        </pc:graphicFrameChg>
        <pc:graphicFrameChg chg="add del mod">
          <ac:chgData name="Rachel Adames" userId="2258b766-9fc1-43c6-8451-638c93063f69" providerId="ADAL" clId="{16C76C93-8BCD-415C-9EFA-ADEB1893C584}" dt="2024-08-10T18:02:02.704" v="14502" actId="478"/>
          <ac:graphicFrameMkLst>
            <pc:docMk/>
            <pc:sldMk cId="2161767008" sldId="278"/>
            <ac:graphicFrameMk id="5" creationId="{FCF89831-5C5A-9A9B-4157-0181A78BA782}"/>
          </ac:graphicFrameMkLst>
        </pc:graphicFrameChg>
        <pc:picChg chg="add del mod">
          <ac:chgData name="Rachel Adames" userId="2258b766-9fc1-43c6-8451-638c93063f69" providerId="ADAL" clId="{16C76C93-8BCD-415C-9EFA-ADEB1893C584}" dt="2024-08-09T20:52:21.270" v="11565" actId="478"/>
          <ac:picMkLst>
            <pc:docMk/>
            <pc:sldMk cId="2161767008" sldId="278"/>
            <ac:picMk id="5" creationId="{FE025325-F228-A52A-25DE-751DF1CDD872}"/>
          </ac:picMkLst>
        </pc:picChg>
        <pc:picChg chg="add del mod">
          <ac:chgData name="Rachel Adames" userId="2258b766-9fc1-43c6-8451-638c93063f69" providerId="ADAL" clId="{16C76C93-8BCD-415C-9EFA-ADEB1893C584}" dt="2024-08-10T16:56:56.251" v="14086" actId="478"/>
          <ac:picMkLst>
            <pc:docMk/>
            <pc:sldMk cId="2161767008" sldId="278"/>
            <ac:picMk id="6" creationId="{A4D41EF2-BFF3-30CE-C729-B58D7D347D7D}"/>
          </ac:picMkLst>
        </pc:picChg>
        <pc:picChg chg="add del mod">
          <ac:chgData name="Rachel Adames" userId="2258b766-9fc1-43c6-8451-638c93063f69" providerId="ADAL" clId="{16C76C93-8BCD-415C-9EFA-ADEB1893C584}" dt="2024-08-12T23:55:03.982" v="22212" actId="478"/>
          <ac:picMkLst>
            <pc:docMk/>
            <pc:sldMk cId="2161767008" sldId="278"/>
            <ac:picMk id="11" creationId="{DCB0899C-7953-31CD-4581-71D579EFCD36}"/>
          </ac:picMkLst>
        </pc:picChg>
      </pc:sldChg>
      <pc:sldChg chg="addSp delSp modSp add mod ord modNotesTx">
        <pc:chgData name="Rachel Adames" userId="2258b766-9fc1-43c6-8451-638c93063f69" providerId="ADAL" clId="{16C76C93-8BCD-415C-9EFA-ADEB1893C584}" dt="2024-08-13T17:16:01.094" v="22418" actId="14100"/>
        <pc:sldMkLst>
          <pc:docMk/>
          <pc:sldMk cId="2517339779" sldId="279"/>
        </pc:sldMkLst>
        <pc:spChg chg="mod">
          <ac:chgData name="Rachel Adames" userId="2258b766-9fc1-43c6-8451-638c93063f69" providerId="ADAL" clId="{16C76C93-8BCD-415C-9EFA-ADEB1893C584}" dt="2024-08-10T17:33:31.069" v="14257" actId="27636"/>
          <ac:spMkLst>
            <pc:docMk/>
            <pc:sldMk cId="2517339779" sldId="279"/>
            <ac:spMk id="2" creationId="{B99A155E-2431-5F78-2D62-0E643DF46637}"/>
          </ac:spMkLst>
        </pc:spChg>
        <pc:spChg chg="add mod">
          <ac:chgData name="Rachel Adames" userId="2258b766-9fc1-43c6-8451-638c93063f69" providerId="ADAL" clId="{16C76C93-8BCD-415C-9EFA-ADEB1893C584}" dt="2024-08-12T23:51:26.262" v="22207" actId="20577"/>
          <ac:spMkLst>
            <pc:docMk/>
            <pc:sldMk cId="2517339779" sldId="279"/>
            <ac:spMk id="8" creationId="{DD1ABB74-2117-C85A-7193-D34E8EFDE6DE}"/>
          </ac:spMkLst>
        </pc:spChg>
        <pc:graphicFrameChg chg="add del mod">
          <ac:chgData name="Rachel Adames" userId="2258b766-9fc1-43c6-8451-638c93063f69" providerId="ADAL" clId="{16C76C93-8BCD-415C-9EFA-ADEB1893C584}" dt="2024-08-10T17:02:40.862" v="14127" actId="478"/>
          <ac:graphicFrameMkLst>
            <pc:docMk/>
            <pc:sldMk cId="2517339779" sldId="279"/>
            <ac:graphicFrameMk id="3" creationId="{BE29BADE-71CA-0968-BD50-08DA57BDF6AF}"/>
          </ac:graphicFrameMkLst>
        </pc:graphicFrameChg>
        <pc:graphicFrameChg chg="add del mod">
          <ac:chgData name="Rachel Adames" userId="2258b766-9fc1-43c6-8451-638c93063f69" providerId="ADAL" clId="{16C76C93-8BCD-415C-9EFA-ADEB1893C584}" dt="2024-08-12T23:24:02.950" v="22126" actId="478"/>
          <ac:graphicFrameMkLst>
            <pc:docMk/>
            <pc:sldMk cId="2517339779" sldId="279"/>
            <ac:graphicFrameMk id="3" creationId="{D1D65194-08CC-5074-51D6-3625F6BBC281}"/>
          </ac:graphicFrameMkLst>
        </pc:graphicFrameChg>
        <pc:graphicFrameChg chg="add mod">
          <ac:chgData name="Rachel Adames" userId="2258b766-9fc1-43c6-8451-638c93063f69" providerId="ADAL" clId="{16C76C93-8BCD-415C-9EFA-ADEB1893C584}" dt="2024-08-13T17:16:01.094" v="22418" actId="14100"/>
          <ac:graphicFrameMkLst>
            <pc:docMk/>
            <pc:sldMk cId="2517339779" sldId="279"/>
            <ac:graphicFrameMk id="3" creationId="{ECE95C35-847B-F2FD-FDC6-5B8ED84FCA4B}"/>
          </ac:graphicFrameMkLst>
        </pc:graphicFrameChg>
        <pc:graphicFrameChg chg="add mod">
          <ac:chgData name="Rachel Adames" userId="2258b766-9fc1-43c6-8451-638c93063f69" providerId="ADAL" clId="{16C76C93-8BCD-415C-9EFA-ADEB1893C584}" dt="2024-08-13T17:15:46.450" v="22417" actId="14100"/>
          <ac:graphicFrameMkLst>
            <pc:docMk/>
            <pc:sldMk cId="2517339779" sldId="279"/>
            <ac:graphicFrameMk id="4" creationId="{85D5424F-8EF3-0BC8-1E75-4650E9643A87}"/>
          </ac:graphicFrameMkLst>
        </pc:graphicFrameChg>
        <pc:graphicFrameChg chg="add del mod">
          <ac:chgData name="Rachel Adames" userId="2258b766-9fc1-43c6-8451-638c93063f69" providerId="ADAL" clId="{16C76C93-8BCD-415C-9EFA-ADEB1893C584}" dt="2024-08-12T23:25:00.014" v="22129" actId="478"/>
          <ac:graphicFrameMkLst>
            <pc:docMk/>
            <pc:sldMk cId="2517339779" sldId="279"/>
            <ac:graphicFrameMk id="4" creationId="{D1D65194-08CC-5074-51D6-3625F6BBC281}"/>
          </ac:graphicFrameMkLst>
        </pc:graphicFrameChg>
        <pc:graphicFrameChg chg="add del mod">
          <ac:chgData name="Rachel Adames" userId="2258b766-9fc1-43c6-8451-638c93063f69" providerId="ADAL" clId="{16C76C93-8BCD-415C-9EFA-ADEB1893C584}" dt="2024-08-10T17:05:11.489" v="14160" actId="478"/>
          <ac:graphicFrameMkLst>
            <pc:docMk/>
            <pc:sldMk cId="2517339779" sldId="279"/>
            <ac:graphicFrameMk id="4" creationId="{FCF89831-5C5A-9A9B-4157-0181A78BA782}"/>
          </ac:graphicFrameMkLst>
        </pc:graphicFrameChg>
        <pc:graphicFrameChg chg="add del mod">
          <ac:chgData name="Rachel Adames" userId="2258b766-9fc1-43c6-8451-638c93063f69" providerId="ADAL" clId="{16C76C93-8BCD-415C-9EFA-ADEB1893C584}" dt="2024-08-12T23:29:45.178" v="22153" actId="478"/>
          <ac:graphicFrameMkLst>
            <pc:docMk/>
            <pc:sldMk cId="2517339779" sldId="279"/>
            <ac:graphicFrameMk id="5" creationId="{D1D65194-08CC-5074-51D6-3625F6BBC281}"/>
          </ac:graphicFrameMkLst>
        </pc:graphicFrameChg>
        <pc:graphicFrameChg chg="add del mod">
          <ac:chgData name="Rachel Adames" userId="2258b766-9fc1-43c6-8451-638c93063f69" providerId="ADAL" clId="{16C76C93-8BCD-415C-9EFA-ADEB1893C584}" dt="2024-08-12T23:35:07.237" v="22158" actId="478"/>
          <ac:graphicFrameMkLst>
            <pc:docMk/>
            <pc:sldMk cId="2517339779" sldId="279"/>
            <ac:graphicFrameMk id="6" creationId="{D1D65194-08CC-5074-51D6-3625F6BBC281}"/>
          </ac:graphicFrameMkLst>
        </pc:graphicFrameChg>
        <pc:graphicFrameChg chg="add del mod">
          <ac:chgData name="Rachel Adames" userId="2258b766-9fc1-43c6-8451-638c93063f69" providerId="ADAL" clId="{16C76C93-8BCD-415C-9EFA-ADEB1893C584}" dt="2024-08-13T17:09:34.837" v="22362" actId="478"/>
          <ac:graphicFrameMkLst>
            <pc:docMk/>
            <pc:sldMk cId="2517339779" sldId="279"/>
            <ac:graphicFrameMk id="9" creationId="{D1D65194-08CC-5074-51D6-3625F6BBC281}"/>
          </ac:graphicFrameMkLst>
        </pc:graphicFrameChg>
        <pc:graphicFrameChg chg="add del mod">
          <ac:chgData name="Rachel Adames" userId="2258b766-9fc1-43c6-8451-638c93063f69" providerId="ADAL" clId="{16C76C93-8BCD-415C-9EFA-ADEB1893C584}" dt="2024-08-13T17:09:36.050" v="22363" actId="478"/>
          <ac:graphicFrameMkLst>
            <pc:docMk/>
            <pc:sldMk cId="2517339779" sldId="279"/>
            <ac:graphicFrameMk id="10" creationId="{85D5424F-8EF3-0BC8-1E75-4650E9643A87}"/>
          </ac:graphicFrameMkLst>
        </pc:graphicFrameChg>
        <pc:picChg chg="add del mod">
          <ac:chgData name="Rachel Adames" userId="2258b766-9fc1-43c6-8451-638c93063f69" providerId="ADAL" clId="{16C76C93-8BCD-415C-9EFA-ADEB1893C584}" dt="2024-08-10T17:41:46.016" v="14278" actId="478"/>
          <ac:picMkLst>
            <pc:docMk/>
            <pc:sldMk cId="2517339779" sldId="279"/>
            <ac:picMk id="6" creationId="{28E2FA24-4C1B-20B8-F2B0-EBCA49B975B9}"/>
          </ac:picMkLst>
        </pc:picChg>
        <pc:picChg chg="del">
          <ac:chgData name="Rachel Adames" userId="2258b766-9fc1-43c6-8451-638c93063f69" providerId="ADAL" clId="{16C76C93-8BCD-415C-9EFA-ADEB1893C584}" dt="2024-08-09T20:53:27.878" v="11571" actId="478"/>
          <ac:picMkLst>
            <pc:docMk/>
            <pc:sldMk cId="2517339779" sldId="279"/>
            <ac:picMk id="6" creationId="{A4D41EF2-BFF3-30CE-C729-B58D7D347D7D}"/>
          </ac:picMkLst>
        </pc:picChg>
        <pc:picChg chg="add del mod">
          <ac:chgData name="Rachel Adames" userId="2258b766-9fc1-43c6-8451-638c93063f69" providerId="ADAL" clId="{16C76C93-8BCD-415C-9EFA-ADEB1893C584}" dt="2024-08-12T23:23:16.026" v="22119" actId="478"/>
          <ac:picMkLst>
            <pc:docMk/>
            <pc:sldMk cId="2517339779" sldId="279"/>
            <ac:picMk id="7" creationId="{DB60FACF-66EE-7B15-0AB1-B77F5B4FEDAE}"/>
          </ac:picMkLst>
        </pc:picChg>
      </pc:sldChg>
      <pc:sldChg chg="addSp delSp modSp add del mod">
        <pc:chgData name="Rachel Adames" userId="2258b766-9fc1-43c6-8451-638c93063f69" providerId="ADAL" clId="{16C76C93-8BCD-415C-9EFA-ADEB1893C584}" dt="2024-08-10T18:02:39.749" v="14516" actId="47"/>
        <pc:sldMkLst>
          <pc:docMk/>
          <pc:sldMk cId="1922547887" sldId="280"/>
        </pc:sldMkLst>
        <pc:spChg chg="mod">
          <ac:chgData name="Rachel Adames" userId="2258b766-9fc1-43c6-8451-638c93063f69" providerId="ADAL" clId="{16C76C93-8BCD-415C-9EFA-ADEB1893C584}" dt="2024-08-09T22:36:11.900" v="12581" actId="20577"/>
          <ac:spMkLst>
            <pc:docMk/>
            <pc:sldMk cId="1922547887" sldId="280"/>
            <ac:spMk id="2" creationId="{B99A155E-2431-5F78-2D62-0E643DF46637}"/>
          </ac:spMkLst>
        </pc:spChg>
        <pc:spChg chg="add mod">
          <ac:chgData name="Rachel Adames" userId="2258b766-9fc1-43c6-8451-638c93063f69" providerId="ADAL" clId="{16C76C93-8BCD-415C-9EFA-ADEB1893C584}" dt="2024-08-09T22:51:33.440" v="12679" actId="20577"/>
          <ac:spMkLst>
            <pc:docMk/>
            <pc:sldMk cId="1922547887" sldId="280"/>
            <ac:spMk id="4" creationId="{C68591B6-2121-E4A5-DEDF-7CB436B78FBB}"/>
          </ac:spMkLst>
        </pc:spChg>
        <pc:graphicFrameChg chg="del">
          <ac:chgData name="Rachel Adames" userId="2258b766-9fc1-43c6-8451-638c93063f69" providerId="ADAL" clId="{16C76C93-8BCD-415C-9EFA-ADEB1893C584}" dt="2024-08-09T22:26:27.805" v="11722" actId="478"/>
          <ac:graphicFrameMkLst>
            <pc:docMk/>
            <pc:sldMk cId="1922547887" sldId="280"/>
            <ac:graphicFrameMk id="3" creationId="{BE29BADE-71CA-0968-BD50-08DA57BDF6AF}"/>
          </ac:graphicFrameMkLst>
        </pc:graphicFrameChg>
      </pc:sldChg>
      <pc:sldChg chg="addSp delSp modSp del mod setBg modNotesTx">
        <pc:chgData name="Rachel Adames" userId="2258b766-9fc1-43c6-8451-638c93063f69" providerId="ADAL" clId="{16C76C93-8BCD-415C-9EFA-ADEB1893C584}" dt="2024-08-12T23:54:06.350" v="22210" actId="47"/>
        <pc:sldMkLst>
          <pc:docMk/>
          <pc:sldMk cId="4039783669" sldId="281"/>
        </pc:sldMkLst>
        <pc:spChg chg="del mod">
          <ac:chgData name="Rachel Adames" userId="2258b766-9fc1-43c6-8451-638c93063f69" providerId="ADAL" clId="{16C76C93-8BCD-415C-9EFA-ADEB1893C584}" dt="2024-08-10T17:51:51.418" v="14404" actId="478"/>
          <ac:spMkLst>
            <pc:docMk/>
            <pc:sldMk cId="4039783669" sldId="281"/>
            <ac:spMk id="2" creationId="{B99A155E-2431-5F78-2D62-0E643DF46637}"/>
          </ac:spMkLst>
        </pc:spChg>
        <pc:spChg chg="add del">
          <ac:chgData name="Rachel Adames" userId="2258b766-9fc1-43c6-8451-638c93063f69" providerId="ADAL" clId="{16C76C93-8BCD-415C-9EFA-ADEB1893C584}" dt="2024-08-10T17:04:15.716" v="14136" actId="26606"/>
          <ac:spMkLst>
            <pc:docMk/>
            <pc:sldMk cId="4039783669" sldId="281"/>
            <ac:spMk id="8" creationId="{A4AC5506-6312-4701-8D3C-40187889A947}"/>
          </ac:spMkLst>
        </pc:spChg>
        <pc:spChg chg="add del mod">
          <ac:chgData name="Rachel Adames" userId="2258b766-9fc1-43c6-8451-638c93063f69" providerId="ADAL" clId="{16C76C93-8BCD-415C-9EFA-ADEB1893C584}" dt="2024-08-10T17:51:58.321" v="14405" actId="478"/>
          <ac:spMkLst>
            <pc:docMk/>
            <pc:sldMk cId="4039783669" sldId="281"/>
            <ac:spMk id="9" creationId="{BF022081-46BA-C678-94AA-B4973B07A41F}"/>
          </ac:spMkLst>
        </pc:spChg>
        <pc:spChg chg="add del mod">
          <ac:chgData name="Rachel Adames" userId="2258b766-9fc1-43c6-8451-638c93063f69" providerId="ADAL" clId="{16C76C93-8BCD-415C-9EFA-ADEB1893C584}" dt="2024-08-10T17:52:23.584" v="14409" actId="478"/>
          <ac:spMkLst>
            <pc:docMk/>
            <pc:sldMk cId="4039783669" sldId="281"/>
            <ac:spMk id="11" creationId="{F3AACB25-E56F-4E7A-1F97-E58CD62218F5}"/>
          </ac:spMkLst>
        </pc:spChg>
        <pc:spChg chg="add del mod">
          <ac:chgData name="Rachel Adames" userId="2258b766-9fc1-43c6-8451-638c93063f69" providerId="ADAL" clId="{16C76C93-8BCD-415C-9EFA-ADEB1893C584}" dt="2024-08-10T17:53:57.626" v="14420" actId="478"/>
          <ac:spMkLst>
            <pc:docMk/>
            <pc:sldMk cId="4039783669" sldId="281"/>
            <ac:spMk id="12" creationId="{F9B67BE0-6FEF-76E6-40E1-98C358891D3D}"/>
          </ac:spMkLst>
        </pc:spChg>
        <pc:spChg chg="add mod">
          <ac:chgData name="Rachel Adames" userId="2258b766-9fc1-43c6-8451-638c93063f69" providerId="ADAL" clId="{16C76C93-8BCD-415C-9EFA-ADEB1893C584}" dt="2024-08-10T17:54:16.635" v="14439" actId="20577"/>
          <ac:spMkLst>
            <pc:docMk/>
            <pc:sldMk cId="4039783669" sldId="281"/>
            <ac:spMk id="13" creationId="{5DD9B472-D9D5-813B-AECD-B917EB0C8311}"/>
          </ac:spMkLst>
        </pc:spChg>
        <pc:graphicFrameChg chg="add mod">
          <ac:chgData name="Rachel Adames" userId="2258b766-9fc1-43c6-8451-638c93063f69" providerId="ADAL" clId="{16C76C93-8BCD-415C-9EFA-ADEB1893C584}" dt="2024-08-10T17:05:00.702" v="14158"/>
          <ac:graphicFrameMkLst>
            <pc:docMk/>
            <pc:sldMk cId="4039783669" sldId="281"/>
            <ac:graphicFrameMk id="3" creationId="{FCF89831-5C5A-9A9B-4157-0181A78BA782}"/>
          </ac:graphicFrameMkLst>
        </pc:graphicFrameChg>
        <pc:graphicFrameChg chg="del">
          <ac:chgData name="Rachel Adames" userId="2258b766-9fc1-43c6-8451-638c93063f69" providerId="ADAL" clId="{16C76C93-8BCD-415C-9EFA-ADEB1893C584}" dt="2024-08-10T17:02:10.080" v="14111" actId="478"/>
          <ac:graphicFrameMkLst>
            <pc:docMk/>
            <pc:sldMk cId="4039783669" sldId="281"/>
            <ac:graphicFrameMk id="4" creationId="{FCF89831-5C5A-9A9B-4157-0181A78BA782}"/>
          </ac:graphicFrameMkLst>
        </pc:graphicFrameChg>
        <pc:graphicFrameChg chg="add del mod">
          <ac:chgData name="Rachel Adames" userId="2258b766-9fc1-43c6-8451-638c93063f69" providerId="ADAL" clId="{16C76C93-8BCD-415C-9EFA-ADEB1893C584}" dt="2024-08-10T17:37:32.936" v="14263" actId="478"/>
          <ac:graphicFrameMkLst>
            <pc:docMk/>
            <pc:sldMk cId="4039783669" sldId="281"/>
            <ac:graphicFrameMk id="5" creationId="{0A753BD6-80FB-0047-A251-8399806B551D}"/>
          </ac:graphicFrameMkLst>
        </pc:graphicFrameChg>
        <pc:graphicFrameChg chg="add mod">
          <ac:chgData name="Rachel Adames" userId="2258b766-9fc1-43c6-8451-638c93063f69" providerId="ADAL" clId="{16C76C93-8BCD-415C-9EFA-ADEB1893C584}" dt="2024-08-10T17:40:45.012" v="14268"/>
          <ac:graphicFrameMkLst>
            <pc:docMk/>
            <pc:sldMk cId="4039783669" sldId="281"/>
            <ac:graphicFrameMk id="6" creationId="{0A753BD6-80FB-0047-A251-8399806B551D}"/>
          </ac:graphicFrameMkLst>
        </pc:graphicFrameChg>
        <pc:picChg chg="add mod">
          <ac:chgData name="Rachel Adames" userId="2258b766-9fc1-43c6-8451-638c93063f69" providerId="ADAL" clId="{16C76C93-8BCD-415C-9EFA-ADEB1893C584}" dt="2024-08-10T17:41:03.363" v="14274" actId="14100"/>
          <ac:picMkLst>
            <pc:docMk/>
            <pc:sldMk cId="4039783669" sldId="281"/>
            <ac:picMk id="7" creationId="{0C5373D7-C97E-DA7F-205D-E8D0044C8759}"/>
          </ac:picMkLst>
        </pc:picChg>
      </pc:sldChg>
      <pc:sldChg chg="addSp delSp modSp add del mod ord modNotesTx">
        <pc:chgData name="Rachel Adames" userId="2258b766-9fc1-43c6-8451-638c93063f69" providerId="ADAL" clId="{16C76C93-8BCD-415C-9EFA-ADEB1893C584}" dt="2024-08-12T23:54:31.965" v="22211" actId="47"/>
        <pc:sldMkLst>
          <pc:docMk/>
          <pc:sldMk cId="2238755350" sldId="282"/>
        </pc:sldMkLst>
        <pc:spChg chg="mod">
          <ac:chgData name="Rachel Adames" userId="2258b766-9fc1-43c6-8451-638c93063f69" providerId="ADAL" clId="{16C76C93-8BCD-415C-9EFA-ADEB1893C584}" dt="2024-08-10T17:54:59.117" v="14472" actId="20577"/>
          <ac:spMkLst>
            <pc:docMk/>
            <pc:sldMk cId="2238755350" sldId="282"/>
            <ac:spMk id="2" creationId="{B99A155E-2431-5F78-2D62-0E643DF46637}"/>
          </ac:spMkLst>
        </pc:spChg>
        <pc:spChg chg="add mod">
          <ac:chgData name="Rachel Adames" userId="2258b766-9fc1-43c6-8451-638c93063f69" providerId="ADAL" clId="{16C76C93-8BCD-415C-9EFA-ADEB1893C584}" dt="2024-08-10T17:49:25.228" v="14383"/>
          <ac:spMkLst>
            <pc:docMk/>
            <pc:sldMk cId="2238755350" sldId="282"/>
            <ac:spMk id="4" creationId="{C9704569-0662-A950-5559-2F7DC4CF7FB3}"/>
          </ac:spMkLst>
        </pc:spChg>
        <pc:graphicFrameChg chg="del">
          <ac:chgData name="Rachel Adames" userId="2258b766-9fc1-43c6-8451-638c93063f69" providerId="ADAL" clId="{16C76C93-8BCD-415C-9EFA-ADEB1893C584}" dt="2024-08-10T17:59:44.840" v="14495" actId="478"/>
          <ac:graphicFrameMkLst>
            <pc:docMk/>
            <pc:sldMk cId="2238755350" sldId="282"/>
            <ac:graphicFrameMk id="3" creationId="{BE29BADE-71CA-0968-BD50-08DA57BDF6AF}"/>
          </ac:graphicFrameMkLst>
        </pc:graphicFrameChg>
        <pc:picChg chg="add del">
          <ac:chgData name="Rachel Adames" userId="2258b766-9fc1-43c6-8451-638c93063f69" providerId="ADAL" clId="{16C76C93-8BCD-415C-9EFA-ADEB1893C584}" dt="2024-08-10T18:00:37.926" v="14497" actId="478"/>
          <ac:picMkLst>
            <pc:docMk/>
            <pc:sldMk cId="2238755350" sldId="282"/>
            <ac:picMk id="5" creationId="{7F60341B-70EF-1AFD-0EEC-792F9A5924F5}"/>
          </ac:picMkLst>
        </pc:picChg>
        <pc:picChg chg="add mod">
          <ac:chgData name="Rachel Adames" userId="2258b766-9fc1-43c6-8451-638c93063f69" providerId="ADAL" clId="{16C76C93-8BCD-415C-9EFA-ADEB1893C584}" dt="2024-08-10T20:57:24.030" v="18018" actId="1076"/>
          <ac:picMkLst>
            <pc:docMk/>
            <pc:sldMk cId="2238755350" sldId="282"/>
            <ac:picMk id="6" creationId="{3DC4873C-A3A6-CFD2-9EDB-041B932E2AAD}"/>
          </ac:picMkLst>
        </pc:picChg>
      </pc:sldChg>
      <pc:sldChg chg="delSp modSp add del mod">
        <pc:chgData name="Rachel Adames" userId="2258b766-9fc1-43c6-8451-638c93063f69" providerId="ADAL" clId="{16C76C93-8BCD-415C-9EFA-ADEB1893C584}" dt="2024-08-10T21:31:58.442" v="20580" actId="2696"/>
        <pc:sldMkLst>
          <pc:docMk/>
          <pc:sldMk cId="18391492" sldId="283"/>
        </pc:sldMkLst>
        <pc:spChg chg="mod">
          <ac:chgData name="Rachel Adames" userId="2258b766-9fc1-43c6-8451-638c93063f69" providerId="ADAL" clId="{16C76C93-8BCD-415C-9EFA-ADEB1893C584}" dt="2024-08-10T21:31:38.336" v="20577" actId="20577"/>
          <ac:spMkLst>
            <pc:docMk/>
            <pc:sldMk cId="18391492" sldId="283"/>
            <ac:spMk id="10" creationId="{EA4572F4-5FCA-3C80-381C-6DE3F886F60B}"/>
          </ac:spMkLst>
        </pc:spChg>
        <pc:picChg chg="del mod">
          <ac:chgData name="Rachel Adames" userId="2258b766-9fc1-43c6-8451-638c93063f69" providerId="ADAL" clId="{16C76C93-8BCD-415C-9EFA-ADEB1893C584}" dt="2024-08-10T21:31:41.850" v="20579" actId="478"/>
          <ac:picMkLst>
            <pc:docMk/>
            <pc:sldMk cId="18391492" sldId="283"/>
            <ac:picMk id="11" creationId="{DCB0899C-7953-31CD-4581-71D579EFCD36}"/>
          </ac:picMkLst>
        </pc:picChg>
      </pc:sldChg>
      <pc:sldChg chg="addSp delSp modSp new del mod">
        <pc:chgData name="Rachel Adames" userId="2258b766-9fc1-43c6-8451-638c93063f69" providerId="ADAL" clId="{16C76C93-8BCD-415C-9EFA-ADEB1893C584}" dt="2024-08-10T21:31:08.650" v="20571" actId="47"/>
        <pc:sldMkLst>
          <pc:docMk/>
          <pc:sldMk cId="227708193" sldId="283"/>
        </pc:sldMkLst>
        <pc:spChg chg="del">
          <ac:chgData name="Rachel Adames" userId="2258b766-9fc1-43c6-8451-638c93063f69" providerId="ADAL" clId="{16C76C93-8BCD-415C-9EFA-ADEB1893C584}" dt="2024-08-10T21:30:44.701" v="20569" actId="478"/>
          <ac:spMkLst>
            <pc:docMk/>
            <pc:sldMk cId="227708193" sldId="283"/>
            <ac:spMk id="2" creationId="{DB8B41B7-34DA-CC33-AF8B-67C2D73475AF}"/>
          </ac:spMkLst>
        </pc:spChg>
        <pc:spChg chg="add mod">
          <ac:chgData name="Rachel Adames" userId="2258b766-9fc1-43c6-8451-638c93063f69" providerId="ADAL" clId="{16C76C93-8BCD-415C-9EFA-ADEB1893C584}" dt="2024-08-10T21:30:47.160" v="20570"/>
          <ac:spMkLst>
            <pc:docMk/>
            <pc:sldMk cId="227708193" sldId="283"/>
            <ac:spMk id="4" creationId="{33A4CD14-B910-5406-1E1B-24DD29121658}"/>
          </ac:spMkLst>
        </pc:spChg>
      </pc:sldChg>
      <pc:sldChg chg="new del">
        <pc:chgData name="Rachel Adames" userId="2258b766-9fc1-43c6-8451-638c93063f69" providerId="ADAL" clId="{16C76C93-8BCD-415C-9EFA-ADEB1893C584}" dt="2024-08-10T18:53:32.297" v="14794" actId="47"/>
        <pc:sldMkLst>
          <pc:docMk/>
          <pc:sldMk cId="2939877542" sldId="283"/>
        </pc:sldMkLst>
      </pc:sldChg>
      <pc:sldChg chg="addSp delSp modSp new mod modNotesTx">
        <pc:chgData name="Rachel Adames" userId="2258b766-9fc1-43c6-8451-638c93063f69" providerId="ADAL" clId="{16C76C93-8BCD-415C-9EFA-ADEB1893C584}" dt="2024-08-12T23:53:05.794" v="22209" actId="20577"/>
        <pc:sldMkLst>
          <pc:docMk/>
          <pc:sldMk cId="4164727880" sldId="283"/>
        </pc:sldMkLst>
        <pc:spChg chg="del">
          <ac:chgData name="Rachel Adames" userId="2258b766-9fc1-43c6-8451-638c93063f69" providerId="ADAL" clId="{16C76C93-8BCD-415C-9EFA-ADEB1893C584}" dt="2024-08-10T21:32:14.170" v="20582" actId="478"/>
          <ac:spMkLst>
            <pc:docMk/>
            <pc:sldMk cId="4164727880" sldId="283"/>
            <ac:spMk id="2" creationId="{89E066FE-089C-E6CB-010F-7021BD3C8508}"/>
          </ac:spMkLst>
        </pc:spChg>
        <pc:spChg chg="mod">
          <ac:chgData name="Rachel Adames" userId="2258b766-9fc1-43c6-8451-638c93063f69" providerId="ADAL" clId="{16C76C93-8BCD-415C-9EFA-ADEB1893C584}" dt="2024-08-12T23:53:05.794" v="22209" actId="20577"/>
          <ac:spMkLst>
            <pc:docMk/>
            <pc:sldMk cId="4164727880" sldId="283"/>
            <ac:spMk id="3" creationId="{C47AD283-FD1D-2DFF-A2D0-4995C6BA3522}"/>
          </ac:spMkLst>
        </pc:spChg>
        <pc:spChg chg="add mod">
          <ac:chgData name="Rachel Adames" userId="2258b766-9fc1-43c6-8451-638c93063f69" providerId="ADAL" clId="{16C76C93-8BCD-415C-9EFA-ADEB1893C584}" dt="2024-08-10T21:32:20.280" v="20588" actId="20577"/>
          <ac:spMkLst>
            <pc:docMk/>
            <pc:sldMk cId="4164727880" sldId="283"/>
            <ac:spMk id="4" creationId="{BF02F60B-EA80-12F3-A27B-3098E211489F}"/>
          </ac:spMkLst>
        </pc:spChg>
      </pc:sldChg>
      <pc:sldChg chg="new del">
        <pc:chgData name="Rachel Adames" userId="2258b766-9fc1-43c6-8451-638c93063f69" providerId="ADAL" clId="{16C76C93-8BCD-415C-9EFA-ADEB1893C584}" dt="2024-08-10T18:53:32.297" v="14794" actId="47"/>
        <pc:sldMkLst>
          <pc:docMk/>
          <pc:sldMk cId="283681623" sldId="284"/>
        </pc:sldMkLst>
      </pc:sldChg>
      <pc:sldChg chg="addSp delSp modSp new mod modNotesTx">
        <pc:chgData name="Rachel Adames" userId="2258b766-9fc1-43c6-8451-638c93063f69" providerId="ADAL" clId="{16C76C93-8BCD-415C-9EFA-ADEB1893C584}" dt="2024-08-12T15:46:30.362" v="21287" actId="14100"/>
        <pc:sldMkLst>
          <pc:docMk/>
          <pc:sldMk cId="3204051498" sldId="284"/>
        </pc:sldMkLst>
        <pc:spChg chg="del">
          <ac:chgData name="Rachel Adames" userId="2258b766-9fc1-43c6-8451-638c93063f69" providerId="ADAL" clId="{16C76C93-8BCD-415C-9EFA-ADEB1893C584}" dt="2024-08-12T15:21:32.424" v="20983" actId="478"/>
          <ac:spMkLst>
            <pc:docMk/>
            <pc:sldMk cId="3204051498" sldId="284"/>
            <ac:spMk id="2" creationId="{84831F93-CF40-2B27-1CD9-4A958B65E533}"/>
          </ac:spMkLst>
        </pc:spChg>
        <pc:spChg chg="del">
          <ac:chgData name="Rachel Adames" userId="2258b766-9fc1-43c6-8451-638c93063f69" providerId="ADAL" clId="{16C76C93-8BCD-415C-9EFA-ADEB1893C584}" dt="2024-08-12T15:26:45.543" v="21037" actId="478"/>
          <ac:spMkLst>
            <pc:docMk/>
            <pc:sldMk cId="3204051498" sldId="284"/>
            <ac:spMk id="3" creationId="{54D6A6AF-9C31-AC1A-3229-101ED5B9FF27}"/>
          </ac:spMkLst>
        </pc:spChg>
        <pc:spChg chg="add mod">
          <ac:chgData name="Rachel Adames" userId="2258b766-9fc1-43c6-8451-638c93063f69" providerId="ADAL" clId="{16C76C93-8BCD-415C-9EFA-ADEB1893C584}" dt="2024-08-12T15:30:15.555" v="21109" actId="20577"/>
          <ac:spMkLst>
            <pc:docMk/>
            <pc:sldMk cId="3204051498" sldId="284"/>
            <ac:spMk id="4" creationId="{232F3278-AC2A-BAA8-EB57-23A0F80AADC3}"/>
          </ac:spMkLst>
        </pc:spChg>
        <pc:graphicFrameChg chg="add del mod">
          <ac:chgData name="Rachel Adames" userId="2258b766-9fc1-43c6-8451-638c93063f69" providerId="ADAL" clId="{16C76C93-8BCD-415C-9EFA-ADEB1893C584}" dt="2024-08-12T15:27:28.460" v="21044" actId="478"/>
          <ac:graphicFrameMkLst>
            <pc:docMk/>
            <pc:sldMk cId="3204051498" sldId="284"/>
            <ac:graphicFrameMk id="5" creationId="{4DFDA2AD-9E36-0C3B-7105-BDF457DF1702}"/>
          </ac:graphicFrameMkLst>
        </pc:graphicFrameChg>
        <pc:graphicFrameChg chg="add mod">
          <ac:chgData name="Rachel Adames" userId="2258b766-9fc1-43c6-8451-638c93063f69" providerId="ADAL" clId="{16C76C93-8BCD-415C-9EFA-ADEB1893C584}" dt="2024-08-12T15:46:30.362" v="21287" actId="14100"/>
          <ac:graphicFrameMkLst>
            <pc:docMk/>
            <pc:sldMk cId="3204051498" sldId="284"/>
            <ac:graphicFrameMk id="6" creationId="{4DFDA2AD-9E36-0C3B-7105-BDF457DF1702}"/>
          </ac:graphicFrameMkLst>
        </pc:graphicFrameChg>
      </pc:sldChg>
      <pc:sldChg chg="modSp add del mod">
        <pc:chgData name="Rachel Adames" userId="2258b766-9fc1-43c6-8451-638c93063f69" providerId="ADAL" clId="{16C76C93-8BCD-415C-9EFA-ADEB1893C584}" dt="2024-08-13T02:39:17.625" v="22267" actId="2890"/>
        <pc:sldMkLst>
          <pc:docMk/>
          <pc:sldMk cId="3342886733" sldId="285"/>
        </pc:sldMkLst>
        <pc:spChg chg="mod">
          <ac:chgData name="Rachel Adames" userId="2258b766-9fc1-43c6-8451-638c93063f69" providerId="ADAL" clId="{16C76C93-8BCD-415C-9EFA-ADEB1893C584}" dt="2024-08-13T02:39:16.586" v="22266" actId="20577"/>
          <ac:spMkLst>
            <pc:docMk/>
            <pc:sldMk cId="3342886733" sldId="285"/>
            <ac:spMk id="4" creationId="{232F3278-AC2A-BAA8-EB57-23A0F80AADC3}"/>
          </ac:spMkLst>
        </pc:spChg>
      </pc:sldChg>
      <pc:sldChg chg="addSp delSp modSp new del mod">
        <pc:chgData name="Rachel Adames" userId="2258b766-9fc1-43c6-8451-638c93063f69" providerId="ADAL" clId="{16C76C93-8BCD-415C-9EFA-ADEB1893C584}" dt="2024-08-13T02:42:11.315" v="22361" actId="47"/>
        <pc:sldMkLst>
          <pc:docMk/>
          <pc:sldMk cId="3419705937" sldId="285"/>
        </pc:sldMkLst>
        <pc:spChg chg="del">
          <ac:chgData name="Rachel Adames" userId="2258b766-9fc1-43c6-8451-638c93063f69" providerId="ADAL" clId="{16C76C93-8BCD-415C-9EFA-ADEB1893C584}" dt="2024-08-13T02:39:33.033" v="22269" actId="478"/>
          <ac:spMkLst>
            <pc:docMk/>
            <pc:sldMk cId="3419705937" sldId="285"/>
            <ac:spMk id="2" creationId="{520CF959-7DFD-2243-F5B8-92B5B44420BA}"/>
          </ac:spMkLst>
        </pc:spChg>
        <pc:spChg chg="add mod">
          <ac:chgData name="Rachel Adames" userId="2258b766-9fc1-43c6-8451-638c93063f69" providerId="ADAL" clId="{16C76C93-8BCD-415C-9EFA-ADEB1893C584}" dt="2024-08-13T02:41:22.837" v="22360" actId="20577"/>
          <ac:spMkLst>
            <pc:docMk/>
            <pc:sldMk cId="3419705937" sldId="285"/>
            <ac:spMk id="5" creationId="{1F030B67-7358-BAEA-F1A0-BED006B466F5}"/>
          </ac:spMkLst>
        </pc:spChg>
        <pc:picChg chg="add del mod">
          <ac:chgData name="Rachel Adames" userId="2258b766-9fc1-43c6-8451-638c93063f69" providerId="ADAL" clId="{16C76C93-8BCD-415C-9EFA-ADEB1893C584}" dt="2024-08-13T02:40:05.362" v="22272" actId="478"/>
          <ac:picMkLst>
            <pc:docMk/>
            <pc:sldMk cId="3419705937" sldId="285"/>
            <ac:picMk id="4" creationId="{D6C89148-86AC-D02D-6A7A-CA5B3893AF40}"/>
          </ac:picMkLst>
        </pc:picChg>
      </pc:sldChg>
      <pc:sldChg chg="del">
        <pc:chgData name="Rachel Adames" userId="2258b766-9fc1-43c6-8451-638c93063f69" providerId="ADAL" clId="{16C76C93-8BCD-415C-9EFA-ADEB1893C584}" dt="2024-08-09T17:57:38.956" v="10758"/>
        <pc:sldMkLst>
          <pc:docMk/>
          <pc:sldMk cId="3597756230" sldId="348"/>
        </pc:sldMkLst>
      </pc:sldChg>
    </pc:docChg>
  </pc:docChgLst>
  <pc:docChgLst>
    <pc:chgData name="Rachel Adames" userId="2258b766-9fc1-43c6-8451-638c93063f69" providerId="ADAL" clId="{C0145D65-5B0E-4BBE-A095-15F6C60C3BD5}"/>
    <pc:docChg chg="undo custSel addSld delSld modSld">
      <pc:chgData name="Rachel Adames" userId="2258b766-9fc1-43c6-8451-638c93063f69" providerId="ADAL" clId="{C0145D65-5B0E-4BBE-A095-15F6C60C3BD5}" dt="2024-08-07T14:47:27.271" v="3768" actId="26606"/>
      <pc:docMkLst>
        <pc:docMk/>
      </pc:docMkLst>
      <pc:sldChg chg="addSp delSp modSp mod setBg delDesignElem">
        <pc:chgData name="Rachel Adames" userId="2258b766-9fc1-43c6-8451-638c93063f69" providerId="ADAL" clId="{C0145D65-5B0E-4BBE-A095-15F6C60C3BD5}" dt="2024-08-07T14:28:04.432" v="3739" actId="20577"/>
        <pc:sldMkLst>
          <pc:docMk/>
          <pc:sldMk cId="381480739" sldId="257"/>
        </pc:sldMkLst>
        <pc:spChg chg="mod">
          <ac:chgData name="Rachel Adames" userId="2258b766-9fc1-43c6-8451-638c93063f69" providerId="ADAL" clId="{C0145D65-5B0E-4BBE-A095-15F6C60C3BD5}" dt="2024-08-07T14:21:15.394" v="3208"/>
          <ac:spMkLst>
            <pc:docMk/>
            <pc:sldMk cId="381480739" sldId="257"/>
            <ac:spMk id="2" creationId="{5A586C05-EB38-A361-D2A1-B1072D4CA5AD}"/>
          </ac:spMkLst>
        </pc:spChg>
        <pc:spChg chg="del mod">
          <ac:chgData name="Rachel Adames" userId="2258b766-9fc1-43c6-8451-638c93063f69" providerId="ADAL" clId="{C0145D65-5B0E-4BBE-A095-15F6C60C3BD5}" dt="2024-08-07T13:42:38.345" v="2757" actId="26606"/>
          <ac:spMkLst>
            <pc:docMk/>
            <pc:sldMk cId="381480739" sldId="257"/>
            <ac:spMk id="3" creationId="{CD8405DB-5FB6-38E3-A170-BBE0FA4558EF}"/>
          </ac:spMkLst>
        </pc:spChg>
        <pc:spChg chg="add del">
          <ac:chgData name="Rachel Adames" userId="2258b766-9fc1-43c6-8451-638c93063f69" providerId="ADAL" clId="{C0145D65-5B0E-4BBE-A095-15F6C60C3BD5}" dt="2024-08-07T13:43:18.780" v="2760" actId="26606"/>
          <ac:spMkLst>
            <pc:docMk/>
            <pc:sldMk cId="381480739" sldId="257"/>
            <ac:spMk id="9" creationId="{2659FDB4-FCBE-4A89-B46D-43D4FA54464D}"/>
          </ac:spMkLst>
        </pc:spChg>
        <pc:spChg chg="add del">
          <ac:chgData name="Rachel Adames" userId="2258b766-9fc1-43c6-8451-638c93063f69" providerId="ADAL" clId="{C0145D65-5B0E-4BBE-A095-15F6C60C3BD5}" dt="2024-08-07T14:16:20.595" v="3116"/>
          <ac:spMkLst>
            <pc:docMk/>
            <pc:sldMk cId="381480739" sldId="257"/>
            <ac:spMk id="16" creationId="{BACC6370-2D7E-4714-9D71-7542949D7D5D}"/>
          </ac:spMkLst>
        </pc:spChg>
        <pc:spChg chg="add del">
          <ac:chgData name="Rachel Adames" userId="2258b766-9fc1-43c6-8451-638c93063f69" providerId="ADAL" clId="{C0145D65-5B0E-4BBE-A095-15F6C60C3BD5}" dt="2024-08-07T14:16:20.595" v="3116"/>
          <ac:spMkLst>
            <pc:docMk/>
            <pc:sldMk cId="381480739" sldId="257"/>
            <ac:spMk id="18" creationId="{F68B3F68-107C-434F-AA38-110D5EA91B85}"/>
          </ac:spMkLst>
        </pc:spChg>
        <pc:spChg chg="add del">
          <ac:chgData name="Rachel Adames" userId="2258b766-9fc1-43c6-8451-638c93063f69" providerId="ADAL" clId="{C0145D65-5B0E-4BBE-A095-15F6C60C3BD5}" dt="2024-08-07T14:16:20.595" v="3116"/>
          <ac:spMkLst>
            <pc:docMk/>
            <pc:sldMk cId="381480739" sldId="257"/>
            <ac:spMk id="20" creationId="{AAD0DBB9-1A4B-4391-81D4-CB19F9AB918A}"/>
          </ac:spMkLst>
        </pc:spChg>
        <pc:spChg chg="add del">
          <ac:chgData name="Rachel Adames" userId="2258b766-9fc1-43c6-8451-638c93063f69" providerId="ADAL" clId="{C0145D65-5B0E-4BBE-A095-15F6C60C3BD5}" dt="2024-08-07T14:16:20.595" v="3116"/>
          <ac:spMkLst>
            <pc:docMk/>
            <pc:sldMk cId="381480739" sldId="257"/>
            <ac:spMk id="22" creationId="{063BBA22-50EA-4C4D-BE05-F1CE4E63AA56}"/>
          </ac:spMkLst>
        </pc:spChg>
        <pc:graphicFrameChg chg="add mod modGraphic">
          <ac:chgData name="Rachel Adames" userId="2258b766-9fc1-43c6-8451-638c93063f69" providerId="ADAL" clId="{C0145D65-5B0E-4BBE-A095-15F6C60C3BD5}" dt="2024-08-07T14:28:04.432" v="3739" actId="20577"/>
          <ac:graphicFrameMkLst>
            <pc:docMk/>
            <pc:sldMk cId="381480739" sldId="257"/>
            <ac:graphicFrameMk id="5" creationId="{21416A8B-9B90-37B6-78E2-51951CA56C7B}"/>
          </ac:graphicFrameMkLst>
        </pc:graphicFrameChg>
        <pc:cxnChg chg="add del">
          <ac:chgData name="Rachel Adames" userId="2258b766-9fc1-43c6-8451-638c93063f69" providerId="ADAL" clId="{C0145D65-5B0E-4BBE-A095-15F6C60C3BD5}" dt="2024-08-07T13:43:18.780" v="2760" actId="26606"/>
          <ac:cxnSpMkLst>
            <pc:docMk/>
            <pc:sldMk cId="381480739" sldId="257"/>
            <ac:cxnSpMk id="11" creationId="{C8F51B3F-8331-4E4A-AE96-D47B1006EEAD}"/>
          </ac:cxnSpMkLst>
        </pc:cxnChg>
      </pc:sldChg>
      <pc:sldChg chg="del">
        <pc:chgData name="Rachel Adames" userId="2258b766-9fc1-43c6-8451-638c93063f69" providerId="ADAL" clId="{C0145D65-5B0E-4BBE-A095-15F6C60C3BD5}" dt="2024-08-07T11:33:03.364" v="2291" actId="47"/>
        <pc:sldMkLst>
          <pc:docMk/>
          <pc:sldMk cId="1594730900" sldId="259"/>
        </pc:sldMkLst>
      </pc:sldChg>
      <pc:sldChg chg="addSp delSp modSp mod setBg delDesignElem">
        <pc:chgData name="Rachel Adames" userId="2258b766-9fc1-43c6-8451-638c93063f69" providerId="ADAL" clId="{C0145D65-5B0E-4BBE-A095-15F6C60C3BD5}" dt="2024-08-07T14:16:20.595" v="3116"/>
        <pc:sldMkLst>
          <pc:docMk/>
          <pc:sldMk cId="1079069102" sldId="260"/>
        </pc:sldMkLst>
        <pc:spChg chg="mod">
          <ac:chgData name="Rachel Adames" userId="2258b766-9fc1-43c6-8451-638c93063f69" providerId="ADAL" clId="{C0145D65-5B0E-4BBE-A095-15F6C60C3BD5}" dt="2024-08-07T14:16:17.935" v="3107" actId="207"/>
          <ac:spMkLst>
            <pc:docMk/>
            <pc:sldMk cId="1079069102" sldId="260"/>
            <ac:spMk id="2" creationId="{5A586C05-EB38-A361-D2A1-B1072D4CA5AD}"/>
          </ac:spMkLst>
        </pc:spChg>
        <pc:spChg chg="add del mod">
          <ac:chgData name="Rachel Adames" userId="2258b766-9fc1-43c6-8451-638c93063f69" providerId="ADAL" clId="{C0145D65-5B0E-4BBE-A095-15F6C60C3BD5}" dt="2024-08-07T14:00:34.182" v="3055" actId="26606"/>
          <ac:spMkLst>
            <pc:docMk/>
            <pc:sldMk cId="1079069102" sldId="260"/>
            <ac:spMk id="3" creationId="{CD8405DB-5FB6-38E3-A170-BBE0FA4558EF}"/>
          </ac:spMkLst>
        </pc:spChg>
        <pc:spChg chg="add del">
          <ac:chgData name="Rachel Adames" userId="2258b766-9fc1-43c6-8451-638c93063f69" providerId="ADAL" clId="{C0145D65-5B0E-4BBE-A095-15F6C60C3BD5}" dt="2024-08-07T14:00:19.312" v="3044" actId="26606"/>
          <ac:spMkLst>
            <pc:docMk/>
            <pc:sldMk cId="1079069102" sldId="260"/>
            <ac:spMk id="9" creationId="{BACC6370-2D7E-4714-9D71-7542949D7D5D}"/>
          </ac:spMkLst>
        </pc:spChg>
        <pc:spChg chg="add del">
          <ac:chgData name="Rachel Adames" userId="2258b766-9fc1-43c6-8451-638c93063f69" providerId="ADAL" clId="{C0145D65-5B0E-4BBE-A095-15F6C60C3BD5}" dt="2024-08-07T14:00:25.232" v="3050" actId="26606"/>
          <ac:spMkLst>
            <pc:docMk/>
            <pc:sldMk cId="1079069102" sldId="260"/>
            <ac:spMk id="10" creationId="{B50AB553-2A96-4A92-96F2-93548E096954}"/>
          </ac:spMkLst>
        </pc:spChg>
        <pc:spChg chg="add del">
          <ac:chgData name="Rachel Adames" userId="2258b766-9fc1-43c6-8451-638c93063f69" providerId="ADAL" clId="{C0145D65-5B0E-4BBE-A095-15F6C60C3BD5}" dt="2024-08-07T14:00:19.312" v="3044" actId="26606"/>
          <ac:spMkLst>
            <pc:docMk/>
            <pc:sldMk cId="1079069102" sldId="260"/>
            <ac:spMk id="11" creationId="{F68B3F68-107C-434F-AA38-110D5EA91B85}"/>
          </ac:spMkLst>
        </pc:spChg>
        <pc:spChg chg="add del">
          <ac:chgData name="Rachel Adames" userId="2258b766-9fc1-43c6-8451-638c93063f69" providerId="ADAL" clId="{C0145D65-5B0E-4BBE-A095-15F6C60C3BD5}" dt="2024-08-07T14:00:19.312" v="3044" actId="26606"/>
          <ac:spMkLst>
            <pc:docMk/>
            <pc:sldMk cId="1079069102" sldId="260"/>
            <ac:spMk id="13" creationId="{AAD0DBB9-1A4B-4391-81D4-CB19F9AB918A}"/>
          </ac:spMkLst>
        </pc:spChg>
        <pc:spChg chg="add del">
          <ac:chgData name="Rachel Adames" userId="2258b766-9fc1-43c6-8451-638c93063f69" providerId="ADAL" clId="{C0145D65-5B0E-4BBE-A095-15F6C60C3BD5}" dt="2024-08-07T14:00:19.312" v="3044" actId="26606"/>
          <ac:spMkLst>
            <pc:docMk/>
            <pc:sldMk cId="1079069102" sldId="260"/>
            <ac:spMk id="15" creationId="{063BBA22-50EA-4C4D-BE05-F1CE4E63AA56}"/>
          </ac:spMkLst>
        </pc:spChg>
        <pc:spChg chg="add del">
          <ac:chgData name="Rachel Adames" userId="2258b766-9fc1-43c6-8451-638c93063f69" providerId="ADAL" clId="{C0145D65-5B0E-4BBE-A095-15F6C60C3BD5}" dt="2024-08-07T14:00:22.123" v="3046" actId="26606"/>
          <ac:spMkLst>
            <pc:docMk/>
            <pc:sldMk cId="1079069102" sldId="260"/>
            <ac:spMk id="17" creationId="{C0763A76-9F1C-4FC5-82B7-DD475DA461B2}"/>
          </ac:spMkLst>
        </pc:spChg>
        <pc:spChg chg="add del">
          <ac:chgData name="Rachel Adames" userId="2258b766-9fc1-43c6-8451-638c93063f69" providerId="ADAL" clId="{C0145D65-5B0E-4BBE-A095-15F6C60C3BD5}" dt="2024-08-07T14:00:22.123" v="3046" actId="26606"/>
          <ac:spMkLst>
            <pc:docMk/>
            <pc:sldMk cId="1079069102" sldId="260"/>
            <ac:spMk id="18" creationId="{E81BF4F6-F2CF-4984-9D14-D6966D92F99F}"/>
          </ac:spMkLst>
        </pc:spChg>
        <pc:spChg chg="add del">
          <ac:chgData name="Rachel Adames" userId="2258b766-9fc1-43c6-8451-638c93063f69" providerId="ADAL" clId="{C0145D65-5B0E-4BBE-A095-15F6C60C3BD5}" dt="2024-08-07T14:00:22.123" v="3046" actId="26606"/>
          <ac:spMkLst>
            <pc:docMk/>
            <pc:sldMk cId="1079069102" sldId="260"/>
            <ac:spMk id="19" creationId="{CD8405DB-5FB6-38E3-A170-BBE0FA4558EF}"/>
          </ac:spMkLst>
        </pc:spChg>
        <pc:spChg chg="add del">
          <ac:chgData name="Rachel Adames" userId="2258b766-9fc1-43c6-8451-638c93063f69" providerId="ADAL" clId="{C0145D65-5B0E-4BBE-A095-15F6C60C3BD5}" dt="2024-08-07T14:00:23.672" v="3048" actId="26606"/>
          <ac:spMkLst>
            <pc:docMk/>
            <pc:sldMk cId="1079069102" sldId="260"/>
            <ac:spMk id="22" creationId="{9F7D5CDA-D291-4307-BF55-1381FED29634}"/>
          </ac:spMkLst>
        </pc:spChg>
        <pc:spChg chg="add del">
          <ac:chgData name="Rachel Adames" userId="2258b766-9fc1-43c6-8451-638c93063f69" providerId="ADAL" clId="{C0145D65-5B0E-4BBE-A095-15F6C60C3BD5}" dt="2024-08-07T14:00:23.672" v="3048" actId="26606"/>
          <ac:spMkLst>
            <pc:docMk/>
            <pc:sldMk cId="1079069102" sldId="260"/>
            <ac:spMk id="23" creationId="{CD8405DB-5FB6-38E3-A170-BBE0FA4558EF}"/>
          </ac:spMkLst>
        </pc:spChg>
        <pc:spChg chg="add del">
          <ac:chgData name="Rachel Adames" userId="2258b766-9fc1-43c6-8451-638c93063f69" providerId="ADAL" clId="{C0145D65-5B0E-4BBE-A095-15F6C60C3BD5}" dt="2024-08-07T14:00:31.286" v="3052" actId="26606"/>
          <ac:spMkLst>
            <pc:docMk/>
            <pc:sldMk cId="1079069102" sldId="260"/>
            <ac:spMk id="28" creationId="{9F7D5CDA-D291-4307-BF55-1381FED29634}"/>
          </ac:spMkLst>
        </pc:spChg>
        <pc:spChg chg="add del">
          <ac:chgData name="Rachel Adames" userId="2258b766-9fc1-43c6-8451-638c93063f69" providerId="ADAL" clId="{C0145D65-5B0E-4BBE-A095-15F6C60C3BD5}" dt="2024-08-07T14:00:31.286" v="3052" actId="26606"/>
          <ac:spMkLst>
            <pc:docMk/>
            <pc:sldMk cId="1079069102" sldId="260"/>
            <ac:spMk id="29" creationId="{CD8405DB-5FB6-38E3-A170-BBE0FA4558EF}"/>
          </ac:spMkLst>
        </pc:spChg>
        <pc:spChg chg="add del">
          <ac:chgData name="Rachel Adames" userId="2258b766-9fc1-43c6-8451-638c93063f69" providerId="ADAL" clId="{C0145D65-5B0E-4BBE-A095-15F6C60C3BD5}" dt="2024-08-07T14:00:34.166" v="3054" actId="26606"/>
          <ac:spMkLst>
            <pc:docMk/>
            <pc:sldMk cId="1079069102" sldId="260"/>
            <ac:spMk id="32" creationId="{7301F447-EEF7-48F5-AF73-7566EE7F64AD}"/>
          </ac:spMkLst>
        </pc:spChg>
        <pc:spChg chg="add del">
          <ac:chgData name="Rachel Adames" userId="2258b766-9fc1-43c6-8451-638c93063f69" providerId="ADAL" clId="{C0145D65-5B0E-4BBE-A095-15F6C60C3BD5}" dt="2024-08-07T14:00:34.166" v="3054" actId="26606"/>
          <ac:spMkLst>
            <pc:docMk/>
            <pc:sldMk cId="1079069102" sldId="260"/>
            <ac:spMk id="33" creationId="{F7117410-A2A4-4085-9ADC-46744551DBDE}"/>
          </ac:spMkLst>
        </pc:spChg>
        <pc:spChg chg="add del">
          <ac:chgData name="Rachel Adames" userId="2258b766-9fc1-43c6-8451-638c93063f69" providerId="ADAL" clId="{C0145D65-5B0E-4BBE-A095-15F6C60C3BD5}" dt="2024-08-07T14:00:34.166" v="3054" actId="26606"/>
          <ac:spMkLst>
            <pc:docMk/>
            <pc:sldMk cId="1079069102" sldId="260"/>
            <ac:spMk id="34" creationId="{99F74EB5-E547-4FB4-95F5-BCC788F3C4A0}"/>
          </ac:spMkLst>
        </pc:spChg>
        <pc:spChg chg="add del">
          <ac:chgData name="Rachel Adames" userId="2258b766-9fc1-43c6-8451-638c93063f69" providerId="ADAL" clId="{C0145D65-5B0E-4BBE-A095-15F6C60C3BD5}" dt="2024-08-07T14:16:20.595" v="3116"/>
          <ac:spMkLst>
            <pc:docMk/>
            <pc:sldMk cId="1079069102" sldId="260"/>
            <ac:spMk id="37" creationId="{BACC6370-2D7E-4714-9D71-7542949D7D5D}"/>
          </ac:spMkLst>
        </pc:spChg>
        <pc:spChg chg="add del">
          <ac:chgData name="Rachel Adames" userId="2258b766-9fc1-43c6-8451-638c93063f69" providerId="ADAL" clId="{C0145D65-5B0E-4BBE-A095-15F6C60C3BD5}" dt="2024-08-07T14:16:20.595" v="3116"/>
          <ac:spMkLst>
            <pc:docMk/>
            <pc:sldMk cId="1079069102" sldId="260"/>
            <ac:spMk id="38" creationId="{F68B3F68-107C-434F-AA38-110D5EA91B85}"/>
          </ac:spMkLst>
        </pc:spChg>
        <pc:spChg chg="add del">
          <ac:chgData name="Rachel Adames" userId="2258b766-9fc1-43c6-8451-638c93063f69" providerId="ADAL" clId="{C0145D65-5B0E-4BBE-A095-15F6C60C3BD5}" dt="2024-08-07T14:16:20.595" v="3116"/>
          <ac:spMkLst>
            <pc:docMk/>
            <pc:sldMk cId="1079069102" sldId="260"/>
            <ac:spMk id="39" creationId="{AAD0DBB9-1A4B-4391-81D4-CB19F9AB918A}"/>
          </ac:spMkLst>
        </pc:spChg>
        <pc:spChg chg="add del">
          <ac:chgData name="Rachel Adames" userId="2258b766-9fc1-43c6-8451-638c93063f69" providerId="ADAL" clId="{C0145D65-5B0E-4BBE-A095-15F6C60C3BD5}" dt="2024-08-07T14:16:20.595" v="3116"/>
          <ac:spMkLst>
            <pc:docMk/>
            <pc:sldMk cId="1079069102" sldId="260"/>
            <ac:spMk id="40" creationId="{063BBA22-50EA-4C4D-BE05-F1CE4E63AA56}"/>
          </ac:spMkLst>
        </pc:spChg>
        <pc:graphicFrameChg chg="add del">
          <ac:chgData name="Rachel Adames" userId="2258b766-9fc1-43c6-8451-638c93063f69" providerId="ADAL" clId="{C0145D65-5B0E-4BBE-A095-15F6C60C3BD5}" dt="2024-08-07T14:00:19.312" v="3044" actId="26606"/>
          <ac:graphicFrameMkLst>
            <pc:docMk/>
            <pc:sldMk cId="1079069102" sldId="260"/>
            <ac:graphicFrameMk id="5" creationId="{3773C342-A849-1D9D-C1FD-5697979F8A75}"/>
          </ac:graphicFrameMkLst>
        </pc:graphicFrameChg>
        <pc:graphicFrameChg chg="add del">
          <ac:chgData name="Rachel Adames" userId="2258b766-9fc1-43c6-8451-638c93063f69" providerId="ADAL" clId="{C0145D65-5B0E-4BBE-A095-15F6C60C3BD5}" dt="2024-08-07T14:00:25.232" v="3050" actId="26606"/>
          <ac:graphicFrameMkLst>
            <pc:docMk/>
            <pc:sldMk cId="1079069102" sldId="260"/>
            <ac:graphicFrameMk id="26" creationId="{018EFD75-C141-2AC4-7A7F-B7A7C96DAEF2}"/>
          </ac:graphicFrameMkLst>
        </pc:graphicFrameChg>
        <pc:graphicFrameChg chg="add del">
          <ac:chgData name="Rachel Adames" userId="2258b766-9fc1-43c6-8451-638c93063f69" providerId="ADAL" clId="{C0145D65-5B0E-4BBE-A095-15F6C60C3BD5}" dt="2024-08-07T14:00:34.166" v="3054" actId="26606"/>
          <ac:graphicFrameMkLst>
            <pc:docMk/>
            <pc:sldMk cId="1079069102" sldId="260"/>
            <ac:graphicFrameMk id="35" creationId="{5BC211E9-9101-96F6-0FA1-26167C497943}"/>
          </ac:graphicFrameMkLst>
        </pc:graphicFrameChg>
        <pc:graphicFrameChg chg="add mod modGraphic">
          <ac:chgData name="Rachel Adames" userId="2258b766-9fc1-43c6-8451-638c93063f69" providerId="ADAL" clId="{C0145D65-5B0E-4BBE-A095-15F6C60C3BD5}" dt="2024-08-07T14:16:16.878" v="3104" actId="26606"/>
          <ac:graphicFrameMkLst>
            <pc:docMk/>
            <pc:sldMk cId="1079069102" sldId="260"/>
            <ac:graphicFrameMk id="41" creationId="{3773C342-A849-1D9D-C1FD-5697979F8A75}"/>
          </ac:graphicFrameMkLst>
        </pc:graphicFrameChg>
        <pc:picChg chg="add del">
          <ac:chgData name="Rachel Adames" userId="2258b766-9fc1-43c6-8451-638c93063f69" providerId="ADAL" clId="{C0145D65-5B0E-4BBE-A095-15F6C60C3BD5}" dt="2024-08-07T14:00:25.232" v="3050" actId="26606"/>
          <ac:picMkLst>
            <pc:docMk/>
            <pc:sldMk cId="1079069102" sldId="260"/>
            <ac:picMk id="6" creationId="{9B3C5917-32F2-9D54-4E05-C4255C2CD57F}"/>
          </ac:picMkLst>
        </pc:picChg>
        <pc:picChg chg="add del">
          <ac:chgData name="Rachel Adames" userId="2258b766-9fc1-43c6-8451-638c93063f69" providerId="ADAL" clId="{C0145D65-5B0E-4BBE-A095-15F6C60C3BD5}" dt="2024-08-07T14:00:22.123" v="3046" actId="26606"/>
          <ac:picMkLst>
            <pc:docMk/>
            <pc:sldMk cId="1079069102" sldId="260"/>
            <ac:picMk id="20" creationId="{65A26853-54E5-370F-D6AE-4C35575C8E58}"/>
          </ac:picMkLst>
        </pc:picChg>
        <pc:picChg chg="add del">
          <ac:chgData name="Rachel Adames" userId="2258b766-9fc1-43c6-8451-638c93063f69" providerId="ADAL" clId="{C0145D65-5B0E-4BBE-A095-15F6C60C3BD5}" dt="2024-08-07T14:00:23.672" v="3048" actId="26606"/>
          <ac:picMkLst>
            <pc:docMk/>
            <pc:sldMk cId="1079069102" sldId="260"/>
            <ac:picMk id="24" creationId="{52208062-E569-07C0-1A4D-54D9BD9B5DAC}"/>
          </ac:picMkLst>
        </pc:picChg>
        <pc:picChg chg="add del">
          <ac:chgData name="Rachel Adames" userId="2258b766-9fc1-43c6-8451-638c93063f69" providerId="ADAL" clId="{C0145D65-5B0E-4BBE-A095-15F6C60C3BD5}" dt="2024-08-07T14:00:31.286" v="3052" actId="26606"/>
          <ac:picMkLst>
            <pc:docMk/>
            <pc:sldMk cId="1079069102" sldId="260"/>
            <ac:picMk id="30" creationId="{52208062-E569-07C0-1A4D-54D9BD9B5DAC}"/>
          </ac:picMkLst>
        </pc:picChg>
      </pc:sldChg>
      <pc:sldChg chg="addSp delSp modSp mod setBg">
        <pc:chgData name="Rachel Adames" userId="2258b766-9fc1-43c6-8451-638c93063f69" providerId="ADAL" clId="{C0145D65-5B0E-4BBE-A095-15F6C60C3BD5}" dt="2024-08-07T14:47:27.271" v="3768" actId="26606"/>
        <pc:sldMkLst>
          <pc:docMk/>
          <pc:sldMk cId="985407824" sldId="261"/>
        </pc:sldMkLst>
        <pc:spChg chg="mod">
          <ac:chgData name="Rachel Adames" userId="2258b766-9fc1-43c6-8451-638c93063f69" providerId="ADAL" clId="{C0145D65-5B0E-4BBE-A095-15F6C60C3BD5}" dt="2024-08-07T14:47:27.271" v="3768" actId="26606"/>
          <ac:spMkLst>
            <pc:docMk/>
            <pc:sldMk cId="985407824" sldId="261"/>
            <ac:spMk id="2" creationId="{5A586C05-EB38-A361-D2A1-B1072D4CA5AD}"/>
          </ac:spMkLst>
        </pc:spChg>
        <pc:spChg chg="add del mod">
          <ac:chgData name="Rachel Adames" userId="2258b766-9fc1-43c6-8451-638c93063f69" providerId="ADAL" clId="{C0145D65-5B0E-4BBE-A095-15F6C60C3BD5}" dt="2024-08-07T14:47:27.271" v="3768" actId="26606"/>
          <ac:spMkLst>
            <pc:docMk/>
            <pc:sldMk cId="985407824" sldId="261"/>
            <ac:spMk id="3" creationId="{CD8405DB-5FB6-38E3-A170-BBE0FA4558EF}"/>
          </ac:spMkLst>
        </pc:spChg>
        <pc:spChg chg="add del">
          <ac:chgData name="Rachel Adames" userId="2258b766-9fc1-43c6-8451-638c93063f69" providerId="ADAL" clId="{C0145D65-5B0E-4BBE-A095-15F6C60C3BD5}" dt="2024-08-07T14:46:48.553" v="3765" actId="26606"/>
          <ac:spMkLst>
            <pc:docMk/>
            <pc:sldMk cId="985407824" sldId="261"/>
            <ac:spMk id="9" creationId="{AE3A741D-C19B-960A-5803-1C5887147820}"/>
          </ac:spMkLst>
        </pc:spChg>
        <pc:spChg chg="add del">
          <ac:chgData name="Rachel Adames" userId="2258b766-9fc1-43c6-8451-638c93063f69" providerId="ADAL" clId="{C0145D65-5B0E-4BBE-A095-15F6C60C3BD5}" dt="2024-08-07T14:29:28.841" v="3741" actId="26606"/>
          <ac:spMkLst>
            <pc:docMk/>
            <pc:sldMk cId="985407824" sldId="261"/>
            <ac:spMk id="10" creationId="{A3363022-C969-41E9-8EB2-E4C94908C1FA}"/>
          </ac:spMkLst>
        </pc:spChg>
        <pc:spChg chg="add del">
          <ac:chgData name="Rachel Adames" userId="2258b766-9fc1-43c6-8451-638c93063f69" providerId="ADAL" clId="{C0145D65-5B0E-4BBE-A095-15F6C60C3BD5}" dt="2024-08-07T14:46:48.553" v="3765" actId="26606"/>
          <ac:spMkLst>
            <pc:docMk/>
            <pc:sldMk cId="985407824" sldId="261"/>
            <ac:spMk id="11" creationId="{9C3A50E9-9119-7BC3-083B-2D84CCC78E47}"/>
          </ac:spMkLst>
        </pc:spChg>
        <pc:spChg chg="add del">
          <ac:chgData name="Rachel Adames" userId="2258b766-9fc1-43c6-8451-638c93063f69" providerId="ADAL" clId="{C0145D65-5B0E-4BBE-A095-15F6C60C3BD5}" dt="2024-08-07T14:29:28.841" v="3741" actId="26606"/>
          <ac:spMkLst>
            <pc:docMk/>
            <pc:sldMk cId="985407824" sldId="261"/>
            <ac:spMk id="12" creationId="{8D1AD6B3-BE88-4CEB-BA17-790657CC4729}"/>
          </ac:spMkLst>
        </pc:spChg>
        <pc:spChg chg="add del">
          <ac:chgData name="Rachel Adames" userId="2258b766-9fc1-43c6-8451-638c93063f69" providerId="ADAL" clId="{C0145D65-5B0E-4BBE-A095-15F6C60C3BD5}" dt="2024-08-07T14:46:48.553" v="3765" actId="26606"/>
          <ac:spMkLst>
            <pc:docMk/>
            <pc:sldMk cId="985407824" sldId="261"/>
            <ac:spMk id="13" creationId="{DC39DE25-0E4E-0AA7-0932-1D78C2372786}"/>
          </ac:spMkLst>
        </pc:spChg>
        <pc:spChg chg="add del">
          <ac:chgData name="Rachel Adames" userId="2258b766-9fc1-43c6-8451-638c93063f69" providerId="ADAL" clId="{C0145D65-5B0E-4BBE-A095-15F6C60C3BD5}" dt="2024-08-07T14:46:48.553" v="3765" actId="26606"/>
          <ac:spMkLst>
            <pc:docMk/>
            <pc:sldMk cId="985407824" sldId="261"/>
            <ac:spMk id="15" creationId="{8D6EA299-0840-6DEA-E670-C49AEBC87E89}"/>
          </ac:spMkLst>
        </pc:spChg>
        <pc:spChg chg="add del">
          <ac:chgData name="Rachel Adames" userId="2258b766-9fc1-43c6-8451-638c93063f69" providerId="ADAL" clId="{C0145D65-5B0E-4BBE-A095-15F6C60C3BD5}" dt="2024-08-07T14:47:27.239" v="3767" actId="26606"/>
          <ac:spMkLst>
            <pc:docMk/>
            <pc:sldMk cId="985407824" sldId="261"/>
            <ac:spMk id="17" creationId="{43F8A58B-5155-44CE-A5FF-7647B47D0A7A}"/>
          </ac:spMkLst>
        </pc:spChg>
        <pc:spChg chg="add del">
          <ac:chgData name="Rachel Adames" userId="2258b766-9fc1-43c6-8451-638c93063f69" providerId="ADAL" clId="{C0145D65-5B0E-4BBE-A095-15F6C60C3BD5}" dt="2024-08-07T14:47:27.239" v="3767" actId="26606"/>
          <ac:spMkLst>
            <pc:docMk/>
            <pc:sldMk cId="985407824" sldId="261"/>
            <ac:spMk id="18" creationId="{BACC6370-2D7E-4714-9D71-7542949D7D5D}"/>
          </ac:spMkLst>
        </pc:spChg>
        <pc:spChg chg="add del">
          <ac:chgData name="Rachel Adames" userId="2258b766-9fc1-43c6-8451-638c93063f69" providerId="ADAL" clId="{C0145D65-5B0E-4BBE-A095-15F6C60C3BD5}" dt="2024-08-07T14:47:27.239" v="3767" actId="26606"/>
          <ac:spMkLst>
            <pc:docMk/>
            <pc:sldMk cId="985407824" sldId="261"/>
            <ac:spMk id="19" creationId="{443F2ACA-E6D6-4028-82DD-F03C262D5DE6}"/>
          </ac:spMkLst>
        </pc:spChg>
        <pc:spChg chg="add del">
          <ac:chgData name="Rachel Adames" userId="2258b766-9fc1-43c6-8451-638c93063f69" providerId="ADAL" clId="{C0145D65-5B0E-4BBE-A095-15F6C60C3BD5}" dt="2024-08-07T14:47:27.239" v="3767" actId="26606"/>
          <ac:spMkLst>
            <pc:docMk/>
            <pc:sldMk cId="985407824" sldId="261"/>
            <ac:spMk id="20" creationId="{256B2C21-A230-48C0-8DF1-C46611373C44}"/>
          </ac:spMkLst>
        </pc:spChg>
        <pc:spChg chg="add del">
          <ac:chgData name="Rachel Adames" userId="2258b766-9fc1-43c6-8451-638c93063f69" providerId="ADAL" clId="{C0145D65-5B0E-4BBE-A095-15F6C60C3BD5}" dt="2024-08-07T14:47:27.239" v="3767" actId="26606"/>
          <ac:spMkLst>
            <pc:docMk/>
            <pc:sldMk cId="985407824" sldId="261"/>
            <ac:spMk id="21" creationId="{3847E18C-932D-4C95-AABA-FEC7C9499AD7}"/>
          </ac:spMkLst>
        </pc:spChg>
        <pc:spChg chg="add del">
          <ac:chgData name="Rachel Adames" userId="2258b766-9fc1-43c6-8451-638c93063f69" providerId="ADAL" clId="{C0145D65-5B0E-4BBE-A095-15F6C60C3BD5}" dt="2024-08-07T14:47:27.239" v="3767" actId="26606"/>
          <ac:spMkLst>
            <pc:docMk/>
            <pc:sldMk cId="985407824" sldId="261"/>
            <ac:spMk id="22" creationId="{3150CB11-0C61-439E-910F-5787759E72A0}"/>
          </ac:spMkLst>
        </pc:spChg>
        <pc:spChg chg="add">
          <ac:chgData name="Rachel Adames" userId="2258b766-9fc1-43c6-8451-638c93063f69" providerId="ADAL" clId="{C0145D65-5B0E-4BBE-A095-15F6C60C3BD5}" dt="2024-08-07T14:47:27.271" v="3768" actId="26606"/>
          <ac:spMkLst>
            <pc:docMk/>
            <pc:sldMk cId="985407824" sldId="261"/>
            <ac:spMk id="25" creationId="{345A976A-8DE3-4B67-B94B-2044FDD12899}"/>
          </ac:spMkLst>
        </pc:spChg>
        <pc:spChg chg="add">
          <ac:chgData name="Rachel Adames" userId="2258b766-9fc1-43c6-8451-638c93063f69" providerId="ADAL" clId="{C0145D65-5B0E-4BBE-A095-15F6C60C3BD5}" dt="2024-08-07T14:47:27.271" v="3768" actId="26606"/>
          <ac:spMkLst>
            <pc:docMk/>
            <pc:sldMk cId="985407824" sldId="261"/>
            <ac:spMk id="26" creationId="{6EAAA1B9-2DDB-49C9-A037-A523D2F13C15}"/>
          </ac:spMkLst>
        </pc:spChg>
        <pc:grpChg chg="add del">
          <ac:chgData name="Rachel Adames" userId="2258b766-9fc1-43c6-8451-638c93063f69" providerId="ADAL" clId="{C0145D65-5B0E-4BBE-A095-15F6C60C3BD5}" dt="2024-08-07T14:29:28.841" v="3741" actId="26606"/>
          <ac:grpSpMkLst>
            <pc:docMk/>
            <pc:sldMk cId="985407824" sldId="261"/>
            <ac:grpSpMk id="14" creationId="{89D1390B-7E13-4B4F-9CB2-391063412E54}"/>
          </ac:grpSpMkLst>
        </pc:grpChg>
        <pc:grpChg chg="add">
          <ac:chgData name="Rachel Adames" userId="2258b766-9fc1-43c6-8451-638c93063f69" providerId="ADAL" clId="{C0145D65-5B0E-4BBE-A095-15F6C60C3BD5}" dt="2024-08-07T14:47:27.271" v="3768" actId="26606"/>
          <ac:grpSpMkLst>
            <pc:docMk/>
            <pc:sldMk cId="985407824" sldId="261"/>
            <ac:grpSpMk id="27" creationId="{B441F8D5-EBCE-4FB9-91A9-3425971C1F99}"/>
          </ac:grpSpMkLst>
        </pc:grpChg>
        <pc:grpChg chg="add">
          <ac:chgData name="Rachel Adames" userId="2258b766-9fc1-43c6-8451-638c93063f69" providerId="ADAL" clId="{C0145D65-5B0E-4BBE-A095-15F6C60C3BD5}" dt="2024-08-07T14:47:27.271" v="3768" actId="26606"/>
          <ac:grpSpMkLst>
            <pc:docMk/>
            <pc:sldMk cId="985407824" sldId="261"/>
            <ac:grpSpMk id="31" creationId="{08701F99-7E4C-4B92-A4B5-307CDFB7A4DE}"/>
          </ac:grpSpMkLst>
        </pc:grpChg>
        <pc:graphicFrameChg chg="add del">
          <ac:chgData name="Rachel Adames" userId="2258b766-9fc1-43c6-8451-638c93063f69" providerId="ADAL" clId="{C0145D65-5B0E-4BBE-A095-15F6C60C3BD5}" dt="2024-08-07T14:47:27.239" v="3767" actId="26606"/>
          <ac:graphicFrameMkLst>
            <pc:docMk/>
            <pc:sldMk cId="985407824" sldId="261"/>
            <ac:graphicFrameMk id="23" creationId="{9CEB2CF1-6041-73A8-BB1F-9DC344F778AE}"/>
          </ac:graphicFrameMkLst>
        </pc:graphicFrameChg>
        <pc:graphicFrameChg chg="add">
          <ac:chgData name="Rachel Adames" userId="2258b766-9fc1-43c6-8451-638c93063f69" providerId="ADAL" clId="{C0145D65-5B0E-4BBE-A095-15F6C60C3BD5}" dt="2024-08-07T14:47:27.271" v="3768" actId="26606"/>
          <ac:graphicFrameMkLst>
            <pc:docMk/>
            <pc:sldMk cId="985407824" sldId="261"/>
            <ac:graphicFrameMk id="36" creationId="{3818236A-027C-53F8-EBF2-0F491FFFBA85}"/>
          </ac:graphicFrameMkLst>
        </pc:graphicFrameChg>
        <pc:picChg chg="add del">
          <ac:chgData name="Rachel Adames" userId="2258b766-9fc1-43c6-8451-638c93063f69" providerId="ADAL" clId="{C0145D65-5B0E-4BBE-A095-15F6C60C3BD5}" dt="2024-08-07T14:46:48.553" v="3765" actId="26606"/>
          <ac:picMkLst>
            <pc:docMk/>
            <pc:sldMk cId="985407824" sldId="261"/>
            <ac:picMk id="5" creationId="{8F529935-82D7-9070-D2A8-2ED923BFE912}"/>
          </ac:picMkLst>
        </pc:picChg>
        <pc:picChg chg="add del">
          <ac:chgData name="Rachel Adames" userId="2258b766-9fc1-43c6-8451-638c93063f69" providerId="ADAL" clId="{C0145D65-5B0E-4BBE-A095-15F6C60C3BD5}" dt="2024-08-07T14:29:28.841" v="3741" actId="26606"/>
          <ac:picMkLst>
            <pc:docMk/>
            <pc:sldMk cId="985407824" sldId="261"/>
            <ac:picMk id="7" creationId="{EF3D26C7-02C1-9935-0A22-EAC3C2D28829}"/>
          </ac:picMkLst>
        </pc:picChg>
      </pc:sldChg>
      <pc:sldChg chg="addSp delSp modSp mod setBg addAnim delAnim delDesignElem">
        <pc:chgData name="Rachel Adames" userId="2258b766-9fc1-43c6-8451-638c93063f69" providerId="ADAL" clId="{C0145D65-5B0E-4BBE-A095-15F6C60C3BD5}" dt="2024-08-07T14:16:20.754" v="3117" actId="20577"/>
        <pc:sldMkLst>
          <pc:docMk/>
          <pc:sldMk cId="2628307810" sldId="262"/>
        </pc:sldMkLst>
        <pc:spChg chg="mod">
          <ac:chgData name="Rachel Adames" userId="2258b766-9fc1-43c6-8451-638c93063f69" providerId="ADAL" clId="{C0145D65-5B0E-4BBE-A095-15F6C60C3BD5}" dt="2024-08-07T14:02:57.461" v="3066" actId="20577"/>
          <ac:spMkLst>
            <pc:docMk/>
            <pc:sldMk cId="2628307810" sldId="262"/>
            <ac:spMk id="2" creationId="{DBA619E3-DDD7-CE0E-95C8-4B85A7C41F25}"/>
          </ac:spMkLst>
        </pc:spChg>
        <pc:spChg chg="mod">
          <ac:chgData name="Rachel Adames" userId="2258b766-9fc1-43c6-8451-638c93063f69" providerId="ADAL" clId="{C0145D65-5B0E-4BBE-A095-15F6C60C3BD5}" dt="2024-08-07T14:02:41.140" v="3062" actId="26606"/>
          <ac:spMkLst>
            <pc:docMk/>
            <pc:sldMk cId="2628307810" sldId="262"/>
            <ac:spMk id="3" creationId="{160CE5D9-8842-A595-1723-88A068F8E02C}"/>
          </ac:spMkLst>
        </pc:spChg>
        <pc:spChg chg="del mod">
          <ac:chgData name="Rachel Adames" userId="2258b766-9fc1-43c6-8451-638c93063f69" providerId="ADAL" clId="{C0145D65-5B0E-4BBE-A095-15F6C60C3BD5}" dt="2024-08-07T11:36:19.079" v="2409" actId="478"/>
          <ac:spMkLst>
            <pc:docMk/>
            <pc:sldMk cId="2628307810" sldId="262"/>
            <ac:spMk id="4" creationId="{58CDE89E-80F8-E8F1-6185-AA393DAA7D6F}"/>
          </ac:spMkLst>
        </pc:spChg>
        <pc:spChg chg="mod">
          <ac:chgData name="Rachel Adames" userId="2258b766-9fc1-43c6-8451-638c93063f69" providerId="ADAL" clId="{C0145D65-5B0E-4BBE-A095-15F6C60C3BD5}" dt="2024-08-07T14:16:20.754" v="3117" actId="20577"/>
          <ac:spMkLst>
            <pc:docMk/>
            <pc:sldMk cId="2628307810" sldId="262"/>
            <ac:spMk id="5" creationId="{FFBFCDCA-BF1C-A316-905B-2D4C92A0E411}"/>
          </ac:spMkLst>
        </pc:spChg>
        <pc:spChg chg="add mod">
          <ac:chgData name="Rachel Adames" userId="2258b766-9fc1-43c6-8451-638c93063f69" providerId="ADAL" clId="{C0145D65-5B0E-4BBE-A095-15F6C60C3BD5}" dt="2024-08-07T14:02:41.140" v="3062" actId="26606"/>
          <ac:spMkLst>
            <pc:docMk/>
            <pc:sldMk cId="2628307810" sldId="262"/>
            <ac:spMk id="6" creationId="{3055B5FF-3132-A69C-EA28-0DF792478B15}"/>
          </ac:spMkLst>
        </pc:spChg>
        <pc:spChg chg="add del">
          <ac:chgData name="Rachel Adames" userId="2258b766-9fc1-43c6-8451-638c93063f69" providerId="ADAL" clId="{C0145D65-5B0E-4BBE-A095-15F6C60C3BD5}" dt="2024-08-07T14:02:28.130" v="3059" actId="26606"/>
          <ac:spMkLst>
            <pc:docMk/>
            <pc:sldMk cId="2628307810" sldId="262"/>
            <ac:spMk id="12" creationId="{8870DEF6-46A2-D4F8-8BE6-91165D93ECC4}"/>
          </ac:spMkLst>
        </pc:spChg>
        <pc:spChg chg="add del">
          <ac:chgData name="Rachel Adames" userId="2258b766-9fc1-43c6-8451-638c93063f69" providerId="ADAL" clId="{C0145D65-5B0E-4BBE-A095-15F6C60C3BD5}" dt="2024-08-07T14:02:41.124" v="3061" actId="26606"/>
          <ac:spMkLst>
            <pc:docMk/>
            <pc:sldMk cId="2628307810" sldId="262"/>
            <ac:spMk id="18" creationId="{4522B21E-B2B9-4C72-9A71-C87EFD137480}"/>
          </ac:spMkLst>
        </pc:spChg>
        <pc:spChg chg="add del">
          <ac:chgData name="Rachel Adames" userId="2258b766-9fc1-43c6-8451-638c93063f69" providerId="ADAL" clId="{C0145D65-5B0E-4BBE-A095-15F6C60C3BD5}" dt="2024-08-07T14:02:41.124" v="3061" actId="26606"/>
          <ac:spMkLst>
            <pc:docMk/>
            <pc:sldMk cId="2628307810" sldId="262"/>
            <ac:spMk id="19" creationId="{5EB7D2A2-F448-44D4-938C-DC84CBCB3B1E}"/>
          </ac:spMkLst>
        </pc:spChg>
        <pc:spChg chg="add del">
          <ac:chgData name="Rachel Adames" userId="2258b766-9fc1-43c6-8451-638c93063f69" providerId="ADAL" clId="{C0145D65-5B0E-4BBE-A095-15F6C60C3BD5}" dt="2024-08-07T14:02:41.124" v="3061" actId="26606"/>
          <ac:spMkLst>
            <pc:docMk/>
            <pc:sldMk cId="2628307810" sldId="262"/>
            <ac:spMk id="20" creationId="{871AEA07-1E14-44B4-8E55-64EF049CD66F}"/>
          </ac:spMkLst>
        </pc:spChg>
        <pc:spChg chg="add del">
          <ac:chgData name="Rachel Adames" userId="2258b766-9fc1-43c6-8451-638c93063f69" providerId="ADAL" clId="{C0145D65-5B0E-4BBE-A095-15F6C60C3BD5}" dt="2024-08-07T14:16:20.595" v="3116"/>
          <ac:spMkLst>
            <pc:docMk/>
            <pc:sldMk cId="2628307810" sldId="262"/>
            <ac:spMk id="22" creationId="{43C48B49-6135-48B6-AC0F-97E5D8D1F03F}"/>
          </ac:spMkLst>
        </pc:spChg>
        <pc:spChg chg="add del">
          <ac:chgData name="Rachel Adames" userId="2258b766-9fc1-43c6-8451-638c93063f69" providerId="ADAL" clId="{C0145D65-5B0E-4BBE-A095-15F6C60C3BD5}" dt="2024-08-07T14:16:20.595" v="3116"/>
          <ac:spMkLst>
            <pc:docMk/>
            <pc:sldMk cId="2628307810" sldId="262"/>
            <ac:spMk id="23" creationId="{9715DAF0-AE1B-46C9-8A6B-DB2AA05AB91D}"/>
          </ac:spMkLst>
        </pc:spChg>
        <pc:spChg chg="add del">
          <ac:chgData name="Rachel Adames" userId="2258b766-9fc1-43c6-8451-638c93063f69" providerId="ADAL" clId="{C0145D65-5B0E-4BBE-A095-15F6C60C3BD5}" dt="2024-08-07T14:16:20.595" v="3116"/>
          <ac:spMkLst>
            <pc:docMk/>
            <pc:sldMk cId="2628307810" sldId="262"/>
            <ac:spMk id="24" creationId="{DC631C0B-6DA6-4E57-8231-CE32B3434A7E}"/>
          </ac:spMkLst>
        </pc:spChg>
        <pc:spChg chg="add del">
          <ac:chgData name="Rachel Adames" userId="2258b766-9fc1-43c6-8451-638c93063f69" providerId="ADAL" clId="{C0145D65-5B0E-4BBE-A095-15F6C60C3BD5}" dt="2024-08-07T14:16:20.595" v="3116"/>
          <ac:spMkLst>
            <pc:docMk/>
            <pc:sldMk cId="2628307810" sldId="262"/>
            <ac:spMk id="25" creationId="{F256AC18-FB41-4977-8B0C-F5082335AB7D}"/>
          </ac:spMkLst>
        </pc:spChg>
        <pc:spChg chg="add del">
          <ac:chgData name="Rachel Adames" userId="2258b766-9fc1-43c6-8451-638c93063f69" providerId="ADAL" clId="{C0145D65-5B0E-4BBE-A095-15F6C60C3BD5}" dt="2024-08-07T14:16:20.595" v="3116"/>
          <ac:spMkLst>
            <pc:docMk/>
            <pc:sldMk cId="2628307810" sldId="262"/>
            <ac:spMk id="26" creationId="{AFF4A713-7B75-4B21-90D7-5AB19547C728}"/>
          </ac:spMkLst>
        </pc:spChg>
        <pc:picChg chg="add del">
          <ac:chgData name="Rachel Adames" userId="2258b766-9fc1-43c6-8451-638c93063f69" providerId="ADAL" clId="{C0145D65-5B0E-4BBE-A095-15F6C60C3BD5}" dt="2024-08-07T14:02:28.130" v="3059" actId="26606"/>
          <ac:picMkLst>
            <pc:docMk/>
            <pc:sldMk cId="2628307810" sldId="262"/>
            <ac:picMk id="8" creationId="{21FD1D85-1139-F329-8EA3-C65AAA86E1F1}"/>
          </ac:picMkLst>
        </pc:picChg>
        <pc:cxnChg chg="add del">
          <ac:chgData name="Rachel Adames" userId="2258b766-9fc1-43c6-8451-638c93063f69" providerId="ADAL" clId="{C0145D65-5B0E-4BBE-A095-15F6C60C3BD5}" dt="2024-08-07T14:02:28.130" v="3059" actId="26606"/>
          <ac:cxnSpMkLst>
            <pc:docMk/>
            <pc:sldMk cId="2628307810" sldId="262"/>
            <ac:cxnSpMk id="14" creationId="{522632D6-DED9-FDEC-FD9F-09FF0A4544CC}"/>
          </ac:cxnSpMkLst>
        </pc:cxnChg>
        <pc:cxnChg chg="add del">
          <ac:chgData name="Rachel Adames" userId="2258b766-9fc1-43c6-8451-638c93063f69" providerId="ADAL" clId="{C0145D65-5B0E-4BBE-A095-15F6C60C3BD5}" dt="2024-08-07T14:02:41.124" v="3061" actId="26606"/>
          <ac:cxnSpMkLst>
            <pc:docMk/>
            <pc:sldMk cId="2628307810" sldId="262"/>
            <ac:cxnSpMk id="17" creationId="{F7C8EA93-3210-4C62-99E9-153C275E3A87}"/>
          </ac:cxnSpMkLst>
        </pc:cxnChg>
      </pc:sldChg>
      <pc:sldChg chg="modSp del mod">
        <pc:chgData name="Rachel Adames" userId="2258b766-9fc1-43c6-8451-638c93063f69" providerId="ADAL" clId="{C0145D65-5B0E-4BBE-A095-15F6C60C3BD5}" dt="2024-08-06T22:07:43.699" v="1513" actId="47"/>
        <pc:sldMkLst>
          <pc:docMk/>
          <pc:sldMk cId="250284410" sldId="263"/>
        </pc:sldMkLst>
        <pc:spChg chg="mod">
          <ac:chgData name="Rachel Adames" userId="2258b766-9fc1-43c6-8451-638c93063f69" providerId="ADAL" clId="{C0145D65-5B0E-4BBE-A095-15F6C60C3BD5}" dt="2024-08-06T21:17:28.108" v="1140" actId="12"/>
          <ac:spMkLst>
            <pc:docMk/>
            <pc:sldMk cId="250284410" sldId="263"/>
            <ac:spMk id="3" creationId="{CD8405DB-5FB6-38E3-A170-BBE0FA4558EF}"/>
          </ac:spMkLst>
        </pc:spChg>
      </pc:sldChg>
      <pc:sldChg chg="addSp delSp modSp mod setBg delDesignElem">
        <pc:chgData name="Rachel Adames" userId="2258b766-9fc1-43c6-8451-638c93063f69" providerId="ADAL" clId="{C0145D65-5B0E-4BBE-A095-15F6C60C3BD5}" dt="2024-08-07T14:21:04.611" v="3207" actId="122"/>
        <pc:sldMkLst>
          <pc:docMk/>
          <pc:sldMk cId="1851662686" sldId="263"/>
        </pc:sldMkLst>
        <pc:spChg chg="mod">
          <ac:chgData name="Rachel Adames" userId="2258b766-9fc1-43c6-8451-638c93063f69" providerId="ADAL" clId="{C0145D65-5B0E-4BBE-A095-15F6C60C3BD5}" dt="2024-08-07T14:21:04.611" v="3207" actId="122"/>
          <ac:spMkLst>
            <pc:docMk/>
            <pc:sldMk cId="1851662686" sldId="263"/>
            <ac:spMk id="2" creationId="{5A586C05-EB38-A361-D2A1-B1072D4CA5AD}"/>
          </ac:spMkLst>
        </pc:spChg>
        <pc:spChg chg="del mod">
          <ac:chgData name="Rachel Adames" userId="2258b766-9fc1-43c6-8451-638c93063f69" providerId="ADAL" clId="{C0145D65-5B0E-4BBE-A095-15F6C60C3BD5}" dt="2024-08-07T13:43:53.065" v="2761" actId="26606"/>
          <ac:spMkLst>
            <pc:docMk/>
            <pc:sldMk cId="1851662686" sldId="263"/>
            <ac:spMk id="3" creationId="{CD8405DB-5FB6-38E3-A170-BBE0FA4558EF}"/>
          </ac:spMkLst>
        </pc:spChg>
        <pc:spChg chg="add del">
          <ac:chgData name="Rachel Adames" userId="2258b766-9fc1-43c6-8451-638c93063f69" providerId="ADAL" clId="{C0145D65-5B0E-4BBE-A095-15F6C60C3BD5}" dt="2024-08-07T14:16:20.595" v="3116"/>
          <ac:spMkLst>
            <pc:docMk/>
            <pc:sldMk cId="1851662686" sldId="263"/>
            <ac:spMk id="9" creationId="{BACC6370-2D7E-4714-9D71-7542949D7D5D}"/>
          </ac:spMkLst>
        </pc:spChg>
        <pc:spChg chg="add del">
          <ac:chgData name="Rachel Adames" userId="2258b766-9fc1-43c6-8451-638c93063f69" providerId="ADAL" clId="{C0145D65-5B0E-4BBE-A095-15F6C60C3BD5}" dt="2024-08-07T14:16:20.595" v="3116"/>
          <ac:spMkLst>
            <pc:docMk/>
            <pc:sldMk cId="1851662686" sldId="263"/>
            <ac:spMk id="11" creationId="{F68B3F68-107C-434F-AA38-110D5EA91B85}"/>
          </ac:spMkLst>
        </pc:spChg>
        <pc:spChg chg="add del">
          <ac:chgData name="Rachel Adames" userId="2258b766-9fc1-43c6-8451-638c93063f69" providerId="ADAL" clId="{C0145D65-5B0E-4BBE-A095-15F6C60C3BD5}" dt="2024-08-07T14:16:20.595" v="3116"/>
          <ac:spMkLst>
            <pc:docMk/>
            <pc:sldMk cId="1851662686" sldId="263"/>
            <ac:spMk id="13" creationId="{AAD0DBB9-1A4B-4391-81D4-CB19F9AB918A}"/>
          </ac:spMkLst>
        </pc:spChg>
        <pc:spChg chg="add del">
          <ac:chgData name="Rachel Adames" userId="2258b766-9fc1-43c6-8451-638c93063f69" providerId="ADAL" clId="{C0145D65-5B0E-4BBE-A095-15F6C60C3BD5}" dt="2024-08-07T14:16:20.595" v="3116"/>
          <ac:spMkLst>
            <pc:docMk/>
            <pc:sldMk cId="1851662686" sldId="263"/>
            <ac:spMk id="15" creationId="{063BBA22-50EA-4C4D-BE05-F1CE4E63AA56}"/>
          </ac:spMkLst>
        </pc:spChg>
        <pc:graphicFrameChg chg="add">
          <ac:chgData name="Rachel Adames" userId="2258b766-9fc1-43c6-8451-638c93063f69" providerId="ADAL" clId="{C0145D65-5B0E-4BBE-A095-15F6C60C3BD5}" dt="2024-08-07T13:43:53.065" v="2761" actId="26606"/>
          <ac:graphicFrameMkLst>
            <pc:docMk/>
            <pc:sldMk cId="1851662686" sldId="263"/>
            <ac:graphicFrameMk id="5" creationId="{6A51CAAD-C4F0-17F6-C5A7-75BEDE84631F}"/>
          </ac:graphicFrameMkLst>
        </pc:graphicFrameChg>
      </pc:sldChg>
      <pc:sldChg chg="addSp delSp modSp del mod">
        <pc:chgData name="Rachel Adames" userId="2258b766-9fc1-43c6-8451-638c93063f69" providerId="ADAL" clId="{C0145D65-5B0E-4BBE-A095-15F6C60C3BD5}" dt="2024-08-07T13:50:26.129" v="2890" actId="47"/>
        <pc:sldMkLst>
          <pc:docMk/>
          <pc:sldMk cId="530125946" sldId="264"/>
        </pc:sldMkLst>
        <pc:spChg chg="mod">
          <ac:chgData name="Rachel Adames" userId="2258b766-9fc1-43c6-8451-638c93063f69" providerId="ADAL" clId="{C0145D65-5B0E-4BBE-A095-15F6C60C3BD5}" dt="2024-08-07T13:49:09.536" v="2878" actId="20577"/>
          <ac:spMkLst>
            <pc:docMk/>
            <pc:sldMk cId="530125946" sldId="264"/>
            <ac:spMk id="3" creationId="{CD8405DB-5FB6-38E3-A170-BBE0FA4558EF}"/>
          </ac:spMkLst>
        </pc:spChg>
        <pc:graphicFrameChg chg="add mod">
          <ac:chgData name="Rachel Adames" userId="2258b766-9fc1-43c6-8451-638c93063f69" providerId="ADAL" clId="{C0145D65-5B0E-4BBE-A095-15F6C60C3BD5}" dt="2024-08-07T13:40:18.972" v="2574" actId="1076"/>
          <ac:graphicFrameMkLst>
            <pc:docMk/>
            <pc:sldMk cId="530125946" sldId="264"/>
            <ac:graphicFrameMk id="5" creationId="{3CA9842D-56FD-9E5A-A8C7-1E76520F5C57}"/>
          </ac:graphicFrameMkLst>
        </pc:graphicFrameChg>
        <pc:graphicFrameChg chg="add mod">
          <ac:chgData name="Rachel Adames" userId="2258b766-9fc1-43c6-8451-638c93063f69" providerId="ADAL" clId="{C0145D65-5B0E-4BBE-A095-15F6C60C3BD5}" dt="2024-08-07T13:40:21.989" v="2575" actId="1076"/>
          <ac:graphicFrameMkLst>
            <pc:docMk/>
            <pc:sldMk cId="530125946" sldId="264"/>
            <ac:graphicFrameMk id="6" creationId="{FD099D4D-A9EF-8BA2-8029-F69DAB81CB3C}"/>
          </ac:graphicFrameMkLst>
        </pc:graphicFrameChg>
        <pc:picChg chg="add del mod">
          <ac:chgData name="Rachel Adames" userId="2258b766-9fc1-43c6-8451-638c93063f69" providerId="ADAL" clId="{C0145D65-5B0E-4BBE-A095-15F6C60C3BD5}" dt="2024-08-07T13:38:52.755" v="2560" actId="478"/>
          <ac:picMkLst>
            <pc:docMk/>
            <pc:sldMk cId="530125946" sldId="264"/>
            <ac:picMk id="4" creationId="{471CBECA-23F3-38BF-0DBE-F15D6D9CBC13}"/>
          </ac:picMkLst>
        </pc:picChg>
      </pc:sldChg>
      <pc:sldChg chg="addSp delSp modSp add mod">
        <pc:chgData name="Rachel Adames" userId="2258b766-9fc1-43c6-8451-638c93063f69" providerId="ADAL" clId="{C0145D65-5B0E-4BBE-A095-15F6C60C3BD5}" dt="2024-08-07T14:21:29.495" v="3210" actId="207"/>
        <pc:sldMkLst>
          <pc:docMk/>
          <pc:sldMk cId="4019550755" sldId="265"/>
        </pc:sldMkLst>
        <pc:spChg chg="mod">
          <ac:chgData name="Rachel Adames" userId="2258b766-9fc1-43c6-8451-638c93063f69" providerId="ADAL" clId="{C0145D65-5B0E-4BBE-A095-15F6C60C3BD5}" dt="2024-08-07T14:21:29.495" v="3210" actId="207"/>
          <ac:spMkLst>
            <pc:docMk/>
            <pc:sldMk cId="4019550755" sldId="265"/>
            <ac:spMk id="2" creationId="{5A586C05-EB38-A361-D2A1-B1072D4CA5AD}"/>
          </ac:spMkLst>
        </pc:spChg>
        <pc:spChg chg="add mod ord">
          <ac:chgData name="Rachel Adames" userId="2258b766-9fc1-43c6-8451-638c93063f69" providerId="ADAL" clId="{C0145D65-5B0E-4BBE-A095-15F6C60C3BD5}" dt="2024-08-07T14:17:35.593" v="3122" actId="167"/>
          <ac:spMkLst>
            <pc:docMk/>
            <pc:sldMk cId="4019550755" sldId="265"/>
            <ac:spMk id="3" creationId="{64163893-CBA6-AFFC-813F-685FF3DEF59D}"/>
          </ac:spMkLst>
        </pc:spChg>
        <pc:spChg chg="add del mod">
          <ac:chgData name="Rachel Adames" userId="2258b766-9fc1-43c6-8451-638c93063f69" providerId="ADAL" clId="{C0145D65-5B0E-4BBE-A095-15F6C60C3BD5}" dt="2024-08-07T13:48:15.906" v="2865" actId="478"/>
          <ac:spMkLst>
            <pc:docMk/>
            <pc:sldMk cId="4019550755" sldId="265"/>
            <ac:spMk id="3" creationId="{CD8405DB-5FB6-38E3-A170-BBE0FA4558EF}"/>
          </ac:spMkLst>
        </pc:spChg>
        <pc:spChg chg="add mod">
          <ac:chgData name="Rachel Adames" userId="2258b766-9fc1-43c6-8451-638c93063f69" providerId="ADAL" clId="{C0145D65-5B0E-4BBE-A095-15F6C60C3BD5}" dt="2024-08-07T14:18:40.770" v="3140" actId="20577"/>
          <ac:spMkLst>
            <pc:docMk/>
            <pc:sldMk cId="4019550755" sldId="265"/>
            <ac:spMk id="4" creationId="{41AA33BA-DD31-AF38-4880-32AC1121B27C}"/>
          </ac:spMkLst>
        </pc:spChg>
        <pc:spChg chg="add del mod">
          <ac:chgData name="Rachel Adames" userId="2258b766-9fc1-43c6-8451-638c93063f69" providerId="ADAL" clId="{C0145D65-5B0E-4BBE-A095-15F6C60C3BD5}" dt="2024-08-07T13:47:10.823" v="2782" actId="21"/>
          <ac:spMkLst>
            <pc:docMk/>
            <pc:sldMk cId="4019550755" sldId="265"/>
            <ac:spMk id="8" creationId="{70BD14B1-058E-4A90-BDF8-BC04EAC94A87}"/>
          </ac:spMkLst>
        </pc:spChg>
        <pc:spChg chg="add del mod">
          <ac:chgData name="Rachel Adames" userId="2258b766-9fc1-43c6-8451-638c93063f69" providerId="ADAL" clId="{C0145D65-5B0E-4BBE-A095-15F6C60C3BD5}" dt="2024-08-07T13:48:23.837" v="2866" actId="478"/>
          <ac:spMkLst>
            <pc:docMk/>
            <pc:sldMk cId="4019550755" sldId="265"/>
            <ac:spMk id="10" creationId="{38544701-0434-B3DB-02B3-D19BF5EC73B7}"/>
          </ac:spMkLst>
        </pc:spChg>
        <pc:spChg chg="add del mod">
          <ac:chgData name="Rachel Adames" userId="2258b766-9fc1-43c6-8451-638c93063f69" providerId="ADAL" clId="{C0145D65-5B0E-4BBE-A095-15F6C60C3BD5}" dt="2024-08-07T13:49:26.309" v="2881" actId="478"/>
          <ac:spMkLst>
            <pc:docMk/>
            <pc:sldMk cId="4019550755" sldId="265"/>
            <ac:spMk id="11" creationId="{43617505-BB7E-0735-6F6C-EEF17D4E6C26}"/>
          </ac:spMkLst>
        </pc:spChg>
        <pc:spChg chg="add del mod">
          <ac:chgData name="Rachel Adames" userId="2258b766-9fc1-43c6-8451-638c93063f69" providerId="ADAL" clId="{C0145D65-5B0E-4BBE-A095-15F6C60C3BD5}" dt="2024-08-07T13:49:26.309" v="2881" actId="478"/>
          <ac:spMkLst>
            <pc:docMk/>
            <pc:sldMk cId="4019550755" sldId="265"/>
            <ac:spMk id="13" creationId="{630E9B94-32FE-4881-3F93-A767055E7E75}"/>
          </ac:spMkLst>
        </pc:spChg>
        <pc:spChg chg="add mod">
          <ac:chgData name="Rachel Adames" userId="2258b766-9fc1-43c6-8451-638c93063f69" providerId="ADAL" clId="{C0145D65-5B0E-4BBE-A095-15F6C60C3BD5}" dt="2024-08-07T14:18:32.504" v="3139" actId="20577"/>
          <ac:spMkLst>
            <pc:docMk/>
            <pc:sldMk cId="4019550755" sldId="265"/>
            <ac:spMk id="16" creationId="{FCE0301D-39D4-CE9E-CDA0-EDC2928C8518}"/>
          </ac:spMkLst>
        </pc:spChg>
        <pc:graphicFrameChg chg="del">
          <ac:chgData name="Rachel Adames" userId="2258b766-9fc1-43c6-8451-638c93063f69" providerId="ADAL" clId="{C0145D65-5B0E-4BBE-A095-15F6C60C3BD5}" dt="2024-08-07T13:45:52.587" v="2767" actId="478"/>
          <ac:graphicFrameMkLst>
            <pc:docMk/>
            <pc:sldMk cId="4019550755" sldId="265"/>
            <ac:graphicFrameMk id="5" creationId="{3CA9842D-56FD-9E5A-A8C7-1E76520F5C57}"/>
          </ac:graphicFrameMkLst>
        </pc:graphicFrameChg>
        <pc:graphicFrameChg chg="del">
          <ac:chgData name="Rachel Adames" userId="2258b766-9fc1-43c6-8451-638c93063f69" providerId="ADAL" clId="{C0145D65-5B0E-4BBE-A095-15F6C60C3BD5}" dt="2024-08-07T13:45:53.448" v="2768" actId="478"/>
          <ac:graphicFrameMkLst>
            <pc:docMk/>
            <pc:sldMk cId="4019550755" sldId="265"/>
            <ac:graphicFrameMk id="6" creationId="{FD099D4D-A9EF-8BA2-8029-F69DAB81CB3C}"/>
          </ac:graphicFrameMkLst>
        </pc:graphicFrameChg>
        <pc:graphicFrameChg chg="add mod">
          <ac:chgData name="Rachel Adames" userId="2258b766-9fc1-43c6-8451-638c93063f69" providerId="ADAL" clId="{C0145D65-5B0E-4BBE-A095-15F6C60C3BD5}" dt="2024-08-07T14:00:02.192" v="3042" actId="1038"/>
          <ac:graphicFrameMkLst>
            <pc:docMk/>
            <pc:sldMk cId="4019550755" sldId="265"/>
            <ac:graphicFrameMk id="14" creationId="{5DCB7CB0-2845-6B3E-5CC3-2764B5213B9B}"/>
          </ac:graphicFrameMkLst>
        </pc:graphicFrameChg>
        <pc:graphicFrameChg chg="add mod">
          <ac:chgData name="Rachel Adames" userId="2258b766-9fc1-43c6-8451-638c93063f69" providerId="ADAL" clId="{C0145D65-5B0E-4BBE-A095-15F6C60C3BD5}" dt="2024-08-07T14:16:18.382" v="3108" actId="1076"/>
          <ac:graphicFrameMkLst>
            <pc:docMk/>
            <pc:sldMk cId="4019550755" sldId="265"/>
            <ac:graphicFrameMk id="15" creationId="{3385797A-8B35-4983-7CAB-1098BE163498}"/>
          </ac:graphicFrameMkLst>
        </pc:graphicFrameChg>
      </pc:sldChg>
    </pc:docChg>
  </pc:docChgLst>
  <pc:docChgLst>
    <pc:chgData name="Rachel Adames" userId="2258b766-9fc1-43c6-8451-638c93063f69" providerId="ADAL" clId="{E83DB571-6669-48A3-AFF5-AE898CDB81B2}"/>
    <pc:docChg chg="undo custSel addSld delSld modSld">
      <pc:chgData name="Rachel Adames" userId="2258b766-9fc1-43c6-8451-638c93063f69" providerId="ADAL" clId="{E83DB571-6669-48A3-AFF5-AE898CDB81B2}" dt="2024-08-08T22:49:33.530" v="391" actId="2696"/>
      <pc:docMkLst>
        <pc:docMk/>
      </pc:docMkLst>
      <pc:sldChg chg="modSp mod">
        <pc:chgData name="Rachel Adames" userId="2258b766-9fc1-43c6-8451-638c93063f69" providerId="ADAL" clId="{E83DB571-6669-48A3-AFF5-AE898CDB81B2}" dt="2024-08-07T18:30:10.639" v="154" actId="20577"/>
        <pc:sldMkLst>
          <pc:docMk/>
          <pc:sldMk cId="381480739" sldId="257"/>
        </pc:sldMkLst>
        <pc:spChg chg="mod">
          <ac:chgData name="Rachel Adames" userId="2258b766-9fc1-43c6-8451-638c93063f69" providerId="ADAL" clId="{E83DB571-6669-48A3-AFF5-AE898CDB81B2}" dt="2024-08-07T18:30:10.639" v="154" actId="20577"/>
          <ac:spMkLst>
            <pc:docMk/>
            <pc:sldMk cId="381480739" sldId="257"/>
            <ac:spMk id="2" creationId="{5A586C05-EB38-A361-D2A1-B1072D4CA5AD}"/>
          </ac:spMkLst>
        </pc:spChg>
      </pc:sldChg>
      <pc:sldChg chg="modSp mod">
        <pc:chgData name="Rachel Adames" userId="2258b766-9fc1-43c6-8451-638c93063f69" providerId="ADAL" clId="{E83DB571-6669-48A3-AFF5-AE898CDB81B2}" dt="2024-08-07T18:38:06.888" v="378" actId="20577"/>
        <pc:sldMkLst>
          <pc:docMk/>
          <pc:sldMk cId="1079069102" sldId="260"/>
        </pc:sldMkLst>
        <pc:graphicFrameChg chg="mod">
          <ac:chgData name="Rachel Adames" userId="2258b766-9fc1-43c6-8451-638c93063f69" providerId="ADAL" clId="{E83DB571-6669-48A3-AFF5-AE898CDB81B2}" dt="2024-08-07T18:38:06.888" v="378" actId="20577"/>
          <ac:graphicFrameMkLst>
            <pc:docMk/>
            <pc:sldMk cId="1079069102" sldId="260"/>
            <ac:graphicFrameMk id="41" creationId="{3773C342-A849-1D9D-C1FD-5697979F8A75}"/>
          </ac:graphicFrameMkLst>
        </pc:graphicFrameChg>
      </pc:sldChg>
      <pc:sldChg chg="addSp delSp modSp mod setBg">
        <pc:chgData name="Rachel Adames" userId="2258b766-9fc1-43c6-8451-638c93063f69" providerId="ADAL" clId="{E83DB571-6669-48A3-AFF5-AE898CDB81B2}" dt="2024-08-07T18:24:36.472" v="68" actId="27614"/>
        <pc:sldMkLst>
          <pc:docMk/>
          <pc:sldMk cId="985407824" sldId="261"/>
        </pc:sldMkLst>
        <pc:spChg chg="mod">
          <ac:chgData name="Rachel Adames" userId="2258b766-9fc1-43c6-8451-638c93063f69" providerId="ADAL" clId="{E83DB571-6669-48A3-AFF5-AE898CDB81B2}" dt="2024-08-07T18:24:28.112" v="67" actId="26606"/>
          <ac:spMkLst>
            <pc:docMk/>
            <pc:sldMk cId="985407824" sldId="261"/>
            <ac:spMk id="2" creationId="{5A586C05-EB38-A361-D2A1-B1072D4CA5AD}"/>
          </ac:spMkLst>
        </pc:spChg>
        <pc:spChg chg="del">
          <ac:chgData name="Rachel Adames" userId="2258b766-9fc1-43c6-8451-638c93063f69" providerId="ADAL" clId="{E83DB571-6669-48A3-AFF5-AE898CDB81B2}" dt="2024-08-07T18:24:28.112" v="67" actId="26606"/>
          <ac:spMkLst>
            <pc:docMk/>
            <pc:sldMk cId="985407824" sldId="261"/>
            <ac:spMk id="25" creationId="{345A976A-8DE3-4B67-B94B-2044FDD12899}"/>
          </ac:spMkLst>
        </pc:spChg>
        <pc:spChg chg="del">
          <ac:chgData name="Rachel Adames" userId="2258b766-9fc1-43c6-8451-638c93063f69" providerId="ADAL" clId="{E83DB571-6669-48A3-AFF5-AE898CDB81B2}" dt="2024-08-07T18:24:28.112" v="67" actId="26606"/>
          <ac:spMkLst>
            <pc:docMk/>
            <pc:sldMk cId="985407824" sldId="261"/>
            <ac:spMk id="26" creationId="{6EAAA1B9-2DDB-49C9-A037-A523D2F13C15}"/>
          </ac:spMkLst>
        </pc:spChg>
        <pc:spChg chg="add">
          <ac:chgData name="Rachel Adames" userId="2258b766-9fc1-43c6-8451-638c93063f69" providerId="ADAL" clId="{E83DB571-6669-48A3-AFF5-AE898CDB81B2}" dt="2024-08-07T18:24:28.112" v="67" actId="26606"/>
          <ac:spMkLst>
            <pc:docMk/>
            <pc:sldMk cId="985407824" sldId="261"/>
            <ac:spMk id="42" creationId="{E51BA4DF-2BD4-4EC2-B1DB-B27C8AC71864}"/>
          </ac:spMkLst>
        </pc:spChg>
        <pc:grpChg chg="del">
          <ac:chgData name="Rachel Adames" userId="2258b766-9fc1-43c6-8451-638c93063f69" providerId="ADAL" clId="{E83DB571-6669-48A3-AFF5-AE898CDB81B2}" dt="2024-08-07T18:24:28.112" v="67" actId="26606"/>
          <ac:grpSpMkLst>
            <pc:docMk/>
            <pc:sldMk cId="985407824" sldId="261"/>
            <ac:grpSpMk id="27" creationId="{B441F8D5-EBCE-4FB9-91A9-3425971C1F99}"/>
          </ac:grpSpMkLst>
        </pc:grpChg>
        <pc:grpChg chg="del">
          <ac:chgData name="Rachel Adames" userId="2258b766-9fc1-43c6-8451-638c93063f69" providerId="ADAL" clId="{E83DB571-6669-48A3-AFF5-AE898CDB81B2}" dt="2024-08-07T18:24:28.112" v="67" actId="26606"/>
          <ac:grpSpMkLst>
            <pc:docMk/>
            <pc:sldMk cId="985407824" sldId="261"/>
            <ac:grpSpMk id="31" creationId="{08701F99-7E4C-4B92-A4B5-307CDFB7A4DE}"/>
          </ac:grpSpMkLst>
        </pc:grpChg>
        <pc:graphicFrameChg chg="mod modGraphic">
          <ac:chgData name="Rachel Adames" userId="2258b766-9fc1-43c6-8451-638c93063f69" providerId="ADAL" clId="{E83DB571-6669-48A3-AFF5-AE898CDB81B2}" dt="2024-08-07T18:24:28.112" v="67" actId="26606"/>
          <ac:graphicFrameMkLst>
            <pc:docMk/>
            <pc:sldMk cId="985407824" sldId="261"/>
            <ac:graphicFrameMk id="36" creationId="{3818236A-027C-53F8-EBF2-0F491FFFBA85}"/>
          </ac:graphicFrameMkLst>
        </pc:graphicFrameChg>
        <pc:picChg chg="add mod">
          <ac:chgData name="Rachel Adames" userId="2258b766-9fc1-43c6-8451-638c93063f69" providerId="ADAL" clId="{E83DB571-6669-48A3-AFF5-AE898CDB81B2}" dt="2024-08-07T18:24:36.472" v="68" actId="27614"/>
          <ac:picMkLst>
            <pc:docMk/>
            <pc:sldMk cId="985407824" sldId="261"/>
            <ac:picMk id="38" creationId="{B8F4DBDB-7C75-46DA-195B-A0C69A21733E}"/>
          </ac:picMkLst>
        </pc:picChg>
      </pc:sldChg>
      <pc:sldChg chg="modSp mod">
        <pc:chgData name="Rachel Adames" userId="2258b766-9fc1-43c6-8451-638c93063f69" providerId="ADAL" clId="{E83DB571-6669-48A3-AFF5-AE898CDB81B2}" dt="2024-08-08T22:49:07.117" v="389" actId="20577"/>
        <pc:sldMkLst>
          <pc:docMk/>
          <pc:sldMk cId="2628307810" sldId="262"/>
        </pc:sldMkLst>
        <pc:spChg chg="mod">
          <ac:chgData name="Rachel Adames" userId="2258b766-9fc1-43c6-8451-638c93063f69" providerId="ADAL" clId="{E83DB571-6669-48A3-AFF5-AE898CDB81B2}" dt="2024-08-08T22:49:07.117" v="389" actId="20577"/>
          <ac:spMkLst>
            <pc:docMk/>
            <pc:sldMk cId="2628307810" sldId="262"/>
            <ac:spMk id="3" creationId="{160CE5D9-8842-A595-1723-88A068F8E02C}"/>
          </ac:spMkLst>
        </pc:spChg>
        <pc:spChg chg="mod">
          <ac:chgData name="Rachel Adames" userId="2258b766-9fc1-43c6-8451-638c93063f69" providerId="ADAL" clId="{E83DB571-6669-48A3-AFF5-AE898CDB81B2}" dt="2024-08-07T18:29:46.900" v="149" actId="20577"/>
          <ac:spMkLst>
            <pc:docMk/>
            <pc:sldMk cId="2628307810" sldId="262"/>
            <ac:spMk id="5" creationId="{FFBFCDCA-BF1C-A316-905B-2D4C92A0E411}"/>
          </ac:spMkLst>
        </pc:spChg>
      </pc:sldChg>
      <pc:sldChg chg="modSp">
        <pc:chgData name="Rachel Adames" userId="2258b766-9fc1-43c6-8451-638c93063f69" providerId="ADAL" clId="{E83DB571-6669-48A3-AFF5-AE898CDB81B2}" dt="2024-08-07T18:34:42.244" v="275" actId="20577"/>
        <pc:sldMkLst>
          <pc:docMk/>
          <pc:sldMk cId="1851662686" sldId="263"/>
        </pc:sldMkLst>
        <pc:graphicFrameChg chg="mod">
          <ac:chgData name="Rachel Adames" userId="2258b766-9fc1-43c6-8451-638c93063f69" providerId="ADAL" clId="{E83DB571-6669-48A3-AFF5-AE898CDB81B2}" dt="2024-08-07T18:34:42.244" v="275" actId="20577"/>
          <ac:graphicFrameMkLst>
            <pc:docMk/>
            <pc:sldMk cId="1851662686" sldId="263"/>
            <ac:graphicFrameMk id="5" creationId="{6A51CAAD-C4F0-17F6-C5A7-75BEDE84631F}"/>
          </ac:graphicFrameMkLst>
        </pc:graphicFrameChg>
      </pc:sldChg>
      <pc:sldChg chg="modSp mod">
        <pc:chgData name="Rachel Adames" userId="2258b766-9fc1-43c6-8451-638c93063f69" providerId="ADAL" clId="{E83DB571-6669-48A3-AFF5-AE898CDB81B2}" dt="2024-08-07T18:23:52.028" v="66" actId="14100"/>
        <pc:sldMkLst>
          <pc:docMk/>
          <pc:sldMk cId="4019550755" sldId="265"/>
        </pc:sldMkLst>
        <pc:spChg chg="mod">
          <ac:chgData name="Rachel Adames" userId="2258b766-9fc1-43c6-8451-638c93063f69" providerId="ADAL" clId="{E83DB571-6669-48A3-AFF5-AE898CDB81B2}" dt="2024-08-07T18:22:53.661" v="16" actId="1076"/>
          <ac:spMkLst>
            <pc:docMk/>
            <pc:sldMk cId="4019550755" sldId="265"/>
            <ac:spMk id="3" creationId="{64163893-CBA6-AFFC-813F-685FF3DEF59D}"/>
          </ac:spMkLst>
        </pc:spChg>
        <pc:spChg chg="mod">
          <ac:chgData name="Rachel Adames" userId="2258b766-9fc1-43c6-8451-638c93063f69" providerId="ADAL" clId="{E83DB571-6669-48A3-AFF5-AE898CDB81B2}" dt="2024-08-07T18:23:40.567" v="64" actId="14100"/>
          <ac:spMkLst>
            <pc:docMk/>
            <pc:sldMk cId="4019550755" sldId="265"/>
            <ac:spMk id="4" creationId="{41AA33BA-DD31-AF38-4880-32AC1121B27C}"/>
          </ac:spMkLst>
        </pc:spChg>
        <pc:spChg chg="mod">
          <ac:chgData name="Rachel Adames" userId="2258b766-9fc1-43c6-8451-638c93063f69" providerId="ADAL" clId="{E83DB571-6669-48A3-AFF5-AE898CDB81B2}" dt="2024-08-07T18:23:52.028" v="66" actId="14100"/>
          <ac:spMkLst>
            <pc:docMk/>
            <pc:sldMk cId="4019550755" sldId="265"/>
            <ac:spMk id="16" creationId="{FCE0301D-39D4-CE9E-CDA0-EDC2928C8518}"/>
          </ac:spMkLst>
        </pc:spChg>
        <pc:graphicFrameChg chg="mod">
          <ac:chgData name="Rachel Adames" userId="2258b766-9fc1-43c6-8451-638c93063f69" providerId="ADAL" clId="{E83DB571-6669-48A3-AFF5-AE898CDB81B2}" dt="2024-08-07T18:23:04.483" v="61" actId="1037"/>
          <ac:graphicFrameMkLst>
            <pc:docMk/>
            <pc:sldMk cId="4019550755" sldId="265"/>
            <ac:graphicFrameMk id="14" creationId="{5DCB7CB0-2845-6B3E-5CC3-2764B5213B9B}"/>
          </ac:graphicFrameMkLst>
        </pc:graphicFrameChg>
        <pc:graphicFrameChg chg="mod">
          <ac:chgData name="Rachel Adames" userId="2258b766-9fc1-43c6-8451-638c93063f69" providerId="ADAL" clId="{E83DB571-6669-48A3-AFF5-AE898CDB81B2}" dt="2024-08-07T18:22:58.325" v="39" actId="1038"/>
          <ac:graphicFrameMkLst>
            <pc:docMk/>
            <pc:sldMk cId="4019550755" sldId="265"/>
            <ac:graphicFrameMk id="15" creationId="{3385797A-8B35-4983-7CAB-1098BE163498}"/>
          </ac:graphicFrameMkLst>
        </pc:graphicFrameChg>
      </pc:sldChg>
      <pc:sldChg chg="addSp delSp modSp new mod setBg addAnim delAnim">
        <pc:chgData name="Rachel Adames" userId="2258b766-9fc1-43c6-8451-638c93063f69" providerId="ADAL" clId="{E83DB571-6669-48A3-AFF5-AE898CDB81B2}" dt="2024-08-07T18:28:41.059" v="141"/>
        <pc:sldMkLst>
          <pc:docMk/>
          <pc:sldMk cId="3209481984" sldId="266"/>
        </pc:sldMkLst>
        <pc:spChg chg="add del mod">
          <ac:chgData name="Rachel Adames" userId="2258b766-9fc1-43c6-8451-638c93063f69" providerId="ADAL" clId="{E83DB571-6669-48A3-AFF5-AE898CDB81B2}" dt="2024-08-07T18:28:41.042" v="140" actId="26606"/>
          <ac:spMkLst>
            <pc:docMk/>
            <pc:sldMk cId="3209481984" sldId="266"/>
            <ac:spMk id="2" creationId="{216A8E2E-29D1-DC77-5C58-477FF1CC446A}"/>
          </ac:spMkLst>
        </pc:spChg>
        <pc:spChg chg="del">
          <ac:chgData name="Rachel Adames" userId="2258b766-9fc1-43c6-8451-638c93063f69" providerId="ADAL" clId="{E83DB571-6669-48A3-AFF5-AE898CDB81B2}" dt="2024-08-07T18:25:17.939" v="72" actId="478"/>
          <ac:spMkLst>
            <pc:docMk/>
            <pc:sldMk cId="3209481984" sldId="266"/>
            <ac:spMk id="3" creationId="{DCCF6D91-8E7D-8BB4-C09B-95534D50FF75}"/>
          </ac:spMkLst>
        </pc:spChg>
        <pc:spChg chg="add del">
          <ac:chgData name="Rachel Adames" userId="2258b766-9fc1-43c6-8451-638c93063f69" providerId="ADAL" clId="{E83DB571-6669-48A3-AFF5-AE898CDB81B2}" dt="2024-08-07T18:27:48.399" v="129" actId="26606"/>
          <ac:spMkLst>
            <pc:docMk/>
            <pc:sldMk cId="3209481984" sldId="266"/>
            <ac:spMk id="5" creationId="{71B2258F-86CA-4D4D-8270-BC05FCDEBFB3}"/>
          </ac:spMkLst>
        </pc:spChg>
        <pc:spChg chg="add del">
          <ac:chgData name="Rachel Adames" userId="2258b766-9fc1-43c6-8451-638c93063f69" providerId="ADAL" clId="{E83DB571-6669-48A3-AFF5-AE898CDB81B2}" dt="2024-08-07T18:26:18.247" v="123" actId="26606"/>
          <ac:spMkLst>
            <pc:docMk/>
            <pc:sldMk cId="3209481984" sldId="266"/>
            <ac:spMk id="8" creationId="{C1DD1A8A-57D5-4A81-AD04-532B043C5611}"/>
          </ac:spMkLst>
        </pc:spChg>
        <pc:spChg chg="add del">
          <ac:chgData name="Rachel Adames" userId="2258b766-9fc1-43c6-8451-638c93063f69" providerId="ADAL" clId="{E83DB571-6669-48A3-AFF5-AE898CDB81B2}" dt="2024-08-07T18:26:18.247" v="123" actId="26606"/>
          <ac:spMkLst>
            <pc:docMk/>
            <pc:sldMk cId="3209481984" sldId="266"/>
            <ac:spMk id="10" creationId="{007891EC-4501-44ED-A8C8-B11B6DB767AB}"/>
          </ac:spMkLst>
        </pc:spChg>
        <pc:spChg chg="add del">
          <ac:chgData name="Rachel Adames" userId="2258b766-9fc1-43c6-8451-638c93063f69" providerId="ADAL" clId="{E83DB571-6669-48A3-AFF5-AE898CDB81B2}" dt="2024-08-07T18:27:55.105" v="132" actId="26606"/>
          <ac:spMkLst>
            <pc:docMk/>
            <pc:sldMk cId="3209481984" sldId="266"/>
            <ac:spMk id="11" creationId="{8870DEF6-46A2-D4F8-8BE6-91165D93ECC4}"/>
          </ac:spMkLst>
        </pc:spChg>
        <pc:spChg chg="add">
          <ac:chgData name="Rachel Adames" userId="2258b766-9fc1-43c6-8451-638c93063f69" providerId="ADAL" clId="{E83DB571-6669-48A3-AFF5-AE898CDB81B2}" dt="2024-08-07T18:28:41.042" v="140" actId="26606"/>
          <ac:spMkLst>
            <pc:docMk/>
            <pc:sldMk cId="3209481984" sldId="266"/>
            <ac:spMk id="15" creationId="{EB0222B5-B739-82A9-5CCC-C5585AE12A69}"/>
          </ac:spMkLst>
        </pc:spChg>
        <pc:spChg chg="add del">
          <ac:chgData name="Rachel Adames" userId="2258b766-9fc1-43c6-8451-638c93063f69" providerId="ADAL" clId="{E83DB571-6669-48A3-AFF5-AE898CDB81B2}" dt="2024-08-07T18:28:00.533" v="134" actId="26606"/>
          <ac:spMkLst>
            <pc:docMk/>
            <pc:sldMk cId="3209481984" sldId="266"/>
            <ac:spMk id="16" creationId="{F8446B12-7391-4711-8B31-112A0B896C76}"/>
          </ac:spMkLst>
        </pc:spChg>
        <pc:spChg chg="add">
          <ac:chgData name="Rachel Adames" userId="2258b766-9fc1-43c6-8451-638c93063f69" providerId="ADAL" clId="{E83DB571-6669-48A3-AFF5-AE898CDB81B2}" dt="2024-08-07T18:28:41.042" v="140" actId="26606"/>
          <ac:spMkLst>
            <pc:docMk/>
            <pc:sldMk cId="3209481984" sldId="266"/>
            <ac:spMk id="19" creationId="{5BE23E75-E7E9-4D9F-6D25-5512363F8621}"/>
          </ac:spMkLst>
        </pc:spChg>
        <pc:spChg chg="add del">
          <ac:chgData name="Rachel Adames" userId="2258b766-9fc1-43c6-8451-638c93063f69" providerId="ADAL" clId="{E83DB571-6669-48A3-AFF5-AE898CDB81B2}" dt="2024-08-07T18:28:27.629" v="139" actId="26606"/>
          <ac:spMkLst>
            <pc:docMk/>
            <pc:sldMk cId="3209481984" sldId="266"/>
            <ac:spMk id="23" creationId="{8870DEF6-46A2-D4F8-8BE6-91165D93ECC4}"/>
          </ac:spMkLst>
        </pc:spChg>
        <pc:spChg chg="add del">
          <ac:chgData name="Rachel Adames" userId="2258b766-9fc1-43c6-8451-638c93063f69" providerId="ADAL" clId="{E83DB571-6669-48A3-AFF5-AE898CDB81B2}" dt="2024-08-07T18:28:25.677" v="138" actId="26606"/>
          <ac:spMkLst>
            <pc:docMk/>
            <pc:sldMk cId="3209481984" sldId="266"/>
            <ac:spMk id="29" creationId="{06DA9DF9-31F7-4056-B42E-878CC92417B8}"/>
          </ac:spMkLst>
        </pc:spChg>
        <pc:grpChg chg="add del">
          <ac:chgData name="Rachel Adames" userId="2258b766-9fc1-43c6-8451-638c93063f69" providerId="ADAL" clId="{E83DB571-6669-48A3-AFF5-AE898CDB81B2}" dt="2024-08-07T18:26:49.736" v="126" actId="26606"/>
          <ac:grpSpMkLst>
            <pc:docMk/>
            <pc:sldMk cId="3209481984" sldId="266"/>
            <ac:grpSpMk id="13" creationId="{0E76F6F3-F5F0-B26D-1B63-73AD0299B731}"/>
          </ac:grpSpMkLst>
        </pc:grpChg>
        <pc:grpChg chg="add del">
          <ac:chgData name="Rachel Adames" userId="2258b766-9fc1-43c6-8451-638c93063f69" providerId="ADAL" clId="{E83DB571-6669-48A3-AFF5-AE898CDB81B2}" dt="2024-08-07T18:28:00.533" v="134" actId="26606"/>
          <ac:grpSpMkLst>
            <pc:docMk/>
            <pc:sldMk cId="3209481984" sldId="266"/>
            <ac:grpSpMk id="18" creationId="{AC0B7807-0C83-4963-821A-69B172722E49}"/>
          </ac:grpSpMkLst>
        </pc:grpChg>
        <pc:picChg chg="add del">
          <ac:chgData name="Rachel Adames" userId="2258b766-9fc1-43c6-8451-638c93063f69" providerId="ADAL" clId="{E83DB571-6669-48A3-AFF5-AE898CDB81B2}" dt="2024-08-07T18:26:18.247" v="123" actId="26606"/>
          <ac:picMkLst>
            <pc:docMk/>
            <pc:sldMk cId="3209481984" sldId="266"/>
            <ac:picMk id="4" creationId="{E1280A41-04B7-7CDC-8609-FF70AB0AA58E}"/>
          </ac:picMkLst>
        </pc:picChg>
        <pc:picChg chg="add del">
          <ac:chgData name="Rachel Adames" userId="2258b766-9fc1-43c6-8451-638c93063f69" providerId="ADAL" clId="{E83DB571-6669-48A3-AFF5-AE898CDB81B2}" dt="2024-08-07T18:27:48.399" v="129" actId="26606"/>
          <ac:picMkLst>
            <pc:docMk/>
            <pc:sldMk cId="3209481984" sldId="266"/>
            <ac:picMk id="6" creationId="{0D8BC0D4-5436-AED6-B3E7-CF27208250D5}"/>
          </ac:picMkLst>
        </pc:picChg>
        <pc:picChg chg="add">
          <ac:chgData name="Rachel Adames" userId="2258b766-9fc1-43c6-8451-638c93063f69" providerId="ADAL" clId="{E83DB571-6669-48A3-AFF5-AE898CDB81B2}" dt="2024-08-07T18:28:41.042" v="140" actId="26606"/>
          <ac:picMkLst>
            <pc:docMk/>
            <pc:sldMk cId="3209481984" sldId="266"/>
            <ac:picMk id="7" creationId="{F83B7EF6-EFBA-390B-238B-4009C6A1DBF1}"/>
          </ac:picMkLst>
        </pc:picChg>
        <pc:picChg chg="add del">
          <ac:chgData name="Rachel Adames" userId="2258b766-9fc1-43c6-8451-638c93063f69" providerId="ADAL" clId="{E83DB571-6669-48A3-AFF5-AE898CDB81B2}" dt="2024-08-07T18:27:55.105" v="132" actId="26606"/>
          <ac:picMkLst>
            <pc:docMk/>
            <pc:sldMk cId="3209481984" sldId="266"/>
            <ac:picMk id="9" creationId="{6600E5A8-3E47-45DF-7EAF-40D61D291974}"/>
          </ac:picMkLst>
        </pc:picChg>
        <pc:picChg chg="add del">
          <ac:chgData name="Rachel Adames" userId="2258b766-9fc1-43c6-8451-638c93063f69" providerId="ADAL" clId="{E83DB571-6669-48A3-AFF5-AE898CDB81B2}" dt="2024-08-07T18:26:49.736" v="126" actId="26606"/>
          <ac:picMkLst>
            <pc:docMk/>
            <pc:sldMk cId="3209481984" sldId="266"/>
            <ac:picMk id="12" creationId="{42A904A5-E72F-EDC4-0734-F0F05080AC8C}"/>
          </ac:picMkLst>
        </pc:picChg>
        <pc:picChg chg="add del">
          <ac:chgData name="Rachel Adames" userId="2258b766-9fc1-43c6-8451-638c93063f69" providerId="ADAL" clId="{E83DB571-6669-48A3-AFF5-AE898CDB81B2}" dt="2024-08-07T18:28:00.533" v="134" actId="26606"/>
          <ac:picMkLst>
            <pc:docMk/>
            <pc:sldMk cId="3209481984" sldId="266"/>
            <ac:picMk id="17" creationId="{350BF01C-A5AE-1E80-D13E-847164C96CE2}"/>
          </ac:picMkLst>
        </pc:picChg>
        <pc:picChg chg="add del mod ord">
          <ac:chgData name="Rachel Adames" userId="2258b766-9fc1-43c6-8451-638c93063f69" providerId="ADAL" clId="{E83DB571-6669-48A3-AFF5-AE898CDB81B2}" dt="2024-08-07T18:28:27.629" v="139" actId="26606"/>
          <ac:picMkLst>
            <pc:docMk/>
            <pc:sldMk cId="3209481984" sldId="266"/>
            <ac:picMk id="22" creationId="{6600E5A8-3E47-45DF-7EAF-40D61D291974}"/>
          </ac:picMkLst>
        </pc:picChg>
        <pc:cxnChg chg="add del">
          <ac:chgData name="Rachel Adames" userId="2258b766-9fc1-43c6-8451-638c93063f69" providerId="ADAL" clId="{E83DB571-6669-48A3-AFF5-AE898CDB81B2}" dt="2024-08-07T18:27:55.105" v="132" actId="26606"/>
          <ac:cxnSpMkLst>
            <pc:docMk/>
            <pc:sldMk cId="3209481984" sldId="266"/>
            <ac:cxnSpMk id="14" creationId="{522632D6-DED9-FDEC-FD9F-09FF0A4544CC}"/>
          </ac:cxnSpMkLst>
        </pc:cxnChg>
        <pc:cxnChg chg="add">
          <ac:chgData name="Rachel Adames" userId="2258b766-9fc1-43c6-8451-638c93063f69" providerId="ADAL" clId="{E83DB571-6669-48A3-AFF5-AE898CDB81B2}" dt="2024-08-07T18:28:41.042" v="140" actId="26606"/>
          <ac:cxnSpMkLst>
            <pc:docMk/>
            <pc:sldMk cId="3209481984" sldId="266"/>
            <ac:cxnSpMk id="20" creationId="{61B115DB-65EB-3FC3-7284-CFDF4ADC60B6}"/>
          </ac:cxnSpMkLst>
        </pc:cxnChg>
        <pc:cxnChg chg="add del">
          <ac:chgData name="Rachel Adames" userId="2258b766-9fc1-43c6-8451-638c93063f69" providerId="ADAL" clId="{E83DB571-6669-48A3-AFF5-AE898CDB81B2}" dt="2024-08-07T18:28:27.629" v="139" actId="26606"/>
          <ac:cxnSpMkLst>
            <pc:docMk/>
            <pc:sldMk cId="3209481984" sldId="266"/>
            <ac:cxnSpMk id="24" creationId="{522632D6-DED9-FDEC-FD9F-09FF0A4544CC}"/>
          </ac:cxnSpMkLst>
        </pc:cxnChg>
      </pc:sldChg>
      <pc:sldChg chg="addSp del delDesignElem">
        <pc:chgData name="Rachel Adames" userId="2258b766-9fc1-43c6-8451-638c93063f69" providerId="ADAL" clId="{E83DB571-6669-48A3-AFF5-AE898CDB81B2}" dt="2024-08-08T17:06:53.746" v="380"/>
        <pc:sldMkLst>
          <pc:docMk/>
          <pc:sldMk cId="628809952" sldId="267"/>
        </pc:sldMkLst>
        <pc:spChg chg="add">
          <ac:chgData name="Rachel Adames" userId="2258b766-9fc1-43c6-8451-638c93063f69" providerId="ADAL" clId="{E83DB571-6669-48A3-AFF5-AE898CDB81B2}" dt="2024-08-08T17:06:53.746" v="380"/>
          <ac:spMkLst>
            <pc:docMk/>
            <pc:sldMk cId="628809952" sldId="267"/>
            <ac:spMk id="16" creationId="{BACC6370-2D7E-4714-9D71-7542949D7D5D}"/>
          </ac:spMkLst>
        </pc:spChg>
        <pc:spChg chg="add">
          <ac:chgData name="Rachel Adames" userId="2258b766-9fc1-43c6-8451-638c93063f69" providerId="ADAL" clId="{E83DB571-6669-48A3-AFF5-AE898CDB81B2}" dt="2024-08-08T17:06:53.746" v="380"/>
          <ac:spMkLst>
            <pc:docMk/>
            <pc:sldMk cId="628809952" sldId="267"/>
            <ac:spMk id="18" creationId="{F68B3F68-107C-434F-AA38-110D5EA91B85}"/>
          </ac:spMkLst>
        </pc:spChg>
        <pc:spChg chg="add">
          <ac:chgData name="Rachel Adames" userId="2258b766-9fc1-43c6-8451-638c93063f69" providerId="ADAL" clId="{E83DB571-6669-48A3-AFF5-AE898CDB81B2}" dt="2024-08-08T17:06:53.746" v="380"/>
          <ac:spMkLst>
            <pc:docMk/>
            <pc:sldMk cId="628809952" sldId="267"/>
            <ac:spMk id="20" creationId="{AAD0DBB9-1A4B-4391-81D4-CB19F9AB918A}"/>
          </ac:spMkLst>
        </pc:spChg>
        <pc:spChg chg="add">
          <ac:chgData name="Rachel Adames" userId="2258b766-9fc1-43c6-8451-638c93063f69" providerId="ADAL" clId="{E83DB571-6669-48A3-AFF5-AE898CDB81B2}" dt="2024-08-08T17:06:53.746" v="380"/>
          <ac:spMkLst>
            <pc:docMk/>
            <pc:sldMk cId="628809952" sldId="267"/>
            <ac:spMk id="22" creationId="{063BBA22-50EA-4C4D-BE05-F1CE4E63AA56}"/>
          </ac:spMkLst>
        </pc:spChg>
      </pc:sldChg>
      <pc:sldChg chg="delDesignElem">
        <pc:chgData name="Rachel Adames" userId="2258b766-9fc1-43c6-8451-638c93063f69" providerId="ADAL" clId="{E83DB571-6669-48A3-AFF5-AE898CDB81B2}" dt="2024-08-08T17:07:00.229" v="381"/>
        <pc:sldMkLst>
          <pc:docMk/>
          <pc:sldMk cId="3079789335" sldId="267"/>
        </pc:sldMkLst>
      </pc:sldChg>
      <pc:sldChg chg="new del">
        <pc:chgData name="Rachel Adames" userId="2258b766-9fc1-43c6-8451-638c93063f69" providerId="ADAL" clId="{E83DB571-6669-48A3-AFF5-AE898CDB81B2}" dt="2024-08-08T22:49:33.530" v="391" actId="2696"/>
        <pc:sldMkLst>
          <pc:docMk/>
          <pc:sldMk cId="203696263" sldId="268"/>
        </pc:sldMkLst>
      </pc:sldChg>
    </pc:docChg>
  </pc:docChgLst>
  <pc:docChgLst>
    <pc:chgData name="Rachel Adames" userId="2258b766-9fc1-43c6-8451-638c93063f69" providerId="ADAL" clId="{9236DF8D-2024-4F63-8CDA-5A5FE0095958}"/>
    <pc:docChg chg="undo custSel modSld">
      <pc:chgData name="Rachel Adames" userId="2258b766-9fc1-43c6-8451-638c93063f69" providerId="ADAL" clId="{9236DF8D-2024-4F63-8CDA-5A5FE0095958}" dt="2024-08-07T11:30:00.458" v="138" actId="255"/>
      <pc:docMkLst>
        <pc:docMk/>
      </pc:docMkLst>
      <pc:sldChg chg="modSp mod">
        <pc:chgData name="Rachel Adames" userId="2258b766-9fc1-43c6-8451-638c93063f69" providerId="ADAL" clId="{9236DF8D-2024-4F63-8CDA-5A5FE0095958}" dt="2024-08-07T11:30:00.458" v="138" actId="255"/>
        <pc:sldMkLst>
          <pc:docMk/>
          <pc:sldMk cId="1594730900" sldId="259"/>
        </pc:sldMkLst>
        <pc:spChg chg="mod">
          <ac:chgData name="Rachel Adames" userId="2258b766-9fc1-43c6-8451-638c93063f69" providerId="ADAL" clId="{9236DF8D-2024-4F63-8CDA-5A5FE0095958}" dt="2024-08-07T11:30:00.458" v="138" actId="255"/>
          <ac:spMkLst>
            <pc:docMk/>
            <pc:sldMk cId="1594730900" sldId="259"/>
            <ac:spMk id="2" creationId="{5A586C05-EB38-A361-D2A1-B1072D4CA5AD}"/>
          </ac:spMkLst>
        </pc:spChg>
      </pc:sldChg>
      <pc:sldChg chg="addSp modSp mod">
        <pc:chgData name="Rachel Adames" userId="2258b766-9fc1-43c6-8451-638c93063f69" providerId="ADAL" clId="{9236DF8D-2024-4F63-8CDA-5A5FE0095958}" dt="2024-08-07T11:29:11.925" v="137" actId="255"/>
        <pc:sldMkLst>
          <pc:docMk/>
          <pc:sldMk cId="2628307810" sldId="262"/>
        </pc:sldMkLst>
        <pc:spChg chg="mod">
          <ac:chgData name="Rachel Adames" userId="2258b766-9fc1-43c6-8451-638c93063f69" providerId="ADAL" clId="{9236DF8D-2024-4F63-8CDA-5A5FE0095958}" dt="2024-08-07T11:29:11.925" v="137" actId="255"/>
          <ac:spMkLst>
            <pc:docMk/>
            <pc:sldMk cId="2628307810" sldId="262"/>
            <ac:spMk id="2" creationId="{DBA619E3-DDD7-CE0E-95C8-4B85A7C41F25}"/>
          </ac:spMkLst>
        </pc:spChg>
        <pc:spChg chg="mod">
          <ac:chgData name="Rachel Adames" userId="2258b766-9fc1-43c6-8451-638c93063f69" providerId="ADAL" clId="{9236DF8D-2024-4F63-8CDA-5A5FE0095958}" dt="2024-08-07T11:26:08.012" v="105" actId="2711"/>
          <ac:spMkLst>
            <pc:docMk/>
            <pc:sldMk cId="2628307810" sldId="262"/>
            <ac:spMk id="3" creationId="{160CE5D9-8842-A595-1723-88A068F8E02C}"/>
          </ac:spMkLst>
        </pc:spChg>
        <pc:spChg chg="mod">
          <ac:chgData name="Rachel Adames" userId="2258b766-9fc1-43c6-8451-638c93063f69" providerId="ADAL" clId="{9236DF8D-2024-4F63-8CDA-5A5FE0095958}" dt="2024-08-07T11:27:42.456" v="114" actId="1076"/>
          <ac:spMkLst>
            <pc:docMk/>
            <pc:sldMk cId="2628307810" sldId="262"/>
            <ac:spMk id="4" creationId="{58CDE89E-80F8-E8F1-6185-AA393DAA7D6F}"/>
          </ac:spMkLst>
        </pc:spChg>
        <pc:spChg chg="add mod">
          <ac:chgData name="Rachel Adames" userId="2258b766-9fc1-43c6-8451-638c93063f69" providerId="ADAL" clId="{9236DF8D-2024-4F63-8CDA-5A5FE0095958}" dt="2024-08-07T11:28:54.500" v="136" actId="14100"/>
          <ac:spMkLst>
            <pc:docMk/>
            <pc:sldMk cId="2628307810" sldId="262"/>
            <ac:spMk id="5" creationId="{FFBFCDCA-BF1C-A316-905B-2D4C92A0E411}"/>
          </ac:spMkLst>
        </pc:spChg>
      </pc:sldChg>
    </pc:docChg>
  </pc:docChgLst>
  <pc:docChgLst>
    <pc:chgData name="Rachel Adames" userId="2258b766-9fc1-43c6-8451-638c93063f69" providerId="ADAL" clId="{0957F963-1CAB-4DB6-96A5-D9166F52D451}"/>
    <pc:docChg chg="undo custSel addSld delSld modSld">
      <pc:chgData name="Rachel Adames" userId="2258b766-9fc1-43c6-8451-638c93063f69" providerId="ADAL" clId="{0957F963-1CAB-4DB6-96A5-D9166F52D451}" dt="2024-07-16T16:36:59.408" v="472" actId="20577"/>
      <pc:docMkLst>
        <pc:docMk/>
      </pc:docMkLst>
      <pc:sldChg chg="delSp modSp new del mod">
        <pc:chgData name="Rachel Adames" userId="2258b766-9fc1-43c6-8451-638c93063f69" providerId="ADAL" clId="{0957F963-1CAB-4DB6-96A5-D9166F52D451}" dt="2024-07-16T16:28:39.038" v="82" actId="47"/>
        <pc:sldMkLst>
          <pc:docMk/>
          <pc:sldMk cId="1814109261" sldId="256"/>
        </pc:sldMkLst>
        <pc:spChg chg="mod">
          <ac:chgData name="Rachel Adames" userId="2258b766-9fc1-43c6-8451-638c93063f69" providerId="ADAL" clId="{0957F963-1CAB-4DB6-96A5-D9166F52D451}" dt="2024-07-16T16:23:18.645" v="40" actId="27636"/>
          <ac:spMkLst>
            <pc:docMk/>
            <pc:sldMk cId="1814109261" sldId="256"/>
            <ac:spMk id="2" creationId="{B954F4B5-09CA-831E-4AAD-0020B1711473}"/>
          </ac:spMkLst>
        </pc:spChg>
        <pc:spChg chg="del mod">
          <ac:chgData name="Rachel Adames" userId="2258b766-9fc1-43c6-8451-638c93063f69" providerId="ADAL" clId="{0957F963-1CAB-4DB6-96A5-D9166F52D451}" dt="2024-07-16T16:28:36.902" v="81" actId="478"/>
          <ac:spMkLst>
            <pc:docMk/>
            <pc:sldMk cId="1814109261" sldId="256"/>
            <ac:spMk id="3" creationId="{53491C18-5D9B-CA59-CEEC-81EFBC417249}"/>
          </ac:spMkLst>
        </pc:spChg>
      </pc:sldChg>
      <pc:sldChg chg="modSp new mod">
        <pc:chgData name="Rachel Adames" userId="2258b766-9fc1-43c6-8451-638c93063f69" providerId="ADAL" clId="{0957F963-1CAB-4DB6-96A5-D9166F52D451}" dt="2024-07-16T16:36:59.408" v="472" actId="20577"/>
        <pc:sldMkLst>
          <pc:docMk/>
          <pc:sldMk cId="381480739" sldId="257"/>
        </pc:sldMkLst>
        <pc:spChg chg="mod">
          <ac:chgData name="Rachel Adames" userId="2258b766-9fc1-43c6-8451-638c93063f69" providerId="ADAL" clId="{0957F963-1CAB-4DB6-96A5-D9166F52D451}" dt="2024-07-16T16:36:25.478" v="470" actId="20577"/>
          <ac:spMkLst>
            <pc:docMk/>
            <pc:sldMk cId="381480739" sldId="257"/>
            <ac:spMk id="2" creationId="{5A586C05-EB38-A361-D2A1-B1072D4CA5AD}"/>
          </ac:spMkLst>
        </pc:spChg>
        <pc:spChg chg="mod">
          <ac:chgData name="Rachel Adames" userId="2258b766-9fc1-43c6-8451-638c93063f69" providerId="ADAL" clId="{0957F963-1CAB-4DB6-96A5-D9166F52D451}" dt="2024-07-16T16:36:59.408" v="472" actId="20577"/>
          <ac:spMkLst>
            <pc:docMk/>
            <pc:sldMk cId="381480739" sldId="257"/>
            <ac:spMk id="3" creationId="{CD8405DB-5FB6-38E3-A170-BBE0FA4558EF}"/>
          </ac:spMkLst>
        </pc:spChg>
      </pc:sldChg>
      <pc:sldChg chg="del">
        <pc:chgData name="Rachel Adames" userId="2258b766-9fc1-43c6-8451-638c93063f69" providerId="ADAL" clId="{0957F963-1CAB-4DB6-96A5-D9166F52D451}" dt="2024-07-16T16:26:26.133" v="69" actId="47"/>
        <pc:sldMkLst>
          <pc:docMk/>
          <pc:sldMk cId="1158241689" sldId="258"/>
        </pc:sldMkLst>
      </pc:sldChg>
      <pc:sldChg chg="new del">
        <pc:chgData name="Rachel Adames" userId="2258b766-9fc1-43c6-8451-638c93063f69" providerId="ADAL" clId="{0957F963-1CAB-4DB6-96A5-D9166F52D451}" dt="2024-07-16T16:24:34.233" v="53" actId="680"/>
        <pc:sldMkLst>
          <pc:docMk/>
          <pc:sldMk cId="3327216610" sldId="258"/>
        </pc:sldMkLst>
      </pc:sldChg>
      <pc:sldChg chg="addSp delSp modSp mod setBg">
        <pc:chgData name="Rachel Adames" userId="2258b766-9fc1-43c6-8451-638c93063f69" providerId="ADAL" clId="{0957F963-1CAB-4DB6-96A5-D9166F52D451}" dt="2024-07-16T16:25:52.650" v="62" actId="26606"/>
        <pc:sldMkLst>
          <pc:docMk/>
          <pc:sldMk cId="1594730900" sldId="259"/>
        </pc:sldMkLst>
        <pc:spChg chg="mod">
          <ac:chgData name="Rachel Adames" userId="2258b766-9fc1-43c6-8451-638c93063f69" providerId="ADAL" clId="{0957F963-1CAB-4DB6-96A5-D9166F52D451}" dt="2024-07-16T16:25:52.650" v="62" actId="26606"/>
          <ac:spMkLst>
            <pc:docMk/>
            <pc:sldMk cId="1594730900" sldId="259"/>
            <ac:spMk id="2" creationId="{5A586C05-EB38-A361-D2A1-B1072D4CA5AD}"/>
          </ac:spMkLst>
        </pc:spChg>
        <pc:spChg chg="del">
          <ac:chgData name="Rachel Adames" userId="2258b766-9fc1-43c6-8451-638c93063f69" providerId="ADAL" clId="{0957F963-1CAB-4DB6-96A5-D9166F52D451}" dt="2024-07-16T16:25:19.214" v="56" actId="478"/>
          <ac:spMkLst>
            <pc:docMk/>
            <pc:sldMk cId="1594730900" sldId="259"/>
            <ac:spMk id="3" creationId="{CD8405DB-5FB6-38E3-A170-BBE0FA4558EF}"/>
          </ac:spMkLst>
        </pc:spChg>
        <pc:spChg chg="add del mod">
          <ac:chgData name="Rachel Adames" userId="2258b766-9fc1-43c6-8451-638c93063f69" providerId="ADAL" clId="{0957F963-1CAB-4DB6-96A5-D9166F52D451}" dt="2024-07-16T16:25:21.886" v="57" actId="478"/>
          <ac:spMkLst>
            <pc:docMk/>
            <pc:sldMk cId="1594730900" sldId="259"/>
            <ac:spMk id="5" creationId="{CA8997DD-1F39-EF5D-A0E9-31EDC0E6CD22}"/>
          </ac:spMkLst>
        </pc:spChg>
        <pc:spChg chg="add del">
          <ac:chgData name="Rachel Adames" userId="2258b766-9fc1-43c6-8451-638c93063f69" providerId="ADAL" clId="{0957F963-1CAB-4DB6-96A5-D9166F52D451}" dt="2024-07-16T16:25:52.650" v="62" actId="26606"/>
          <ac:spMkLst>
            <pc:docMk/>
            <pc:sldMk cId="1594730900" sldId="259"/>
            <ac:spMk id="7" creationId="{0E30439A-8A5B-46EC-8283-9B6B031D40D0}"/>
          </ac:spMkLst>
        </pc:spChg>
        <pc:spChg chg="add del">
          <ac:chgData name="Rachel Adames" userId="2258b766-9fc1-43c6-8451-638c93063f69" providerId="ADAL" clId="{0957F963-1CAB-4DB6-96A5-D9166F52D451}" dt="2024-07-16T16:25:52.650" v="62" actId="26606"/>
          <ac:spMkLst>
            <pc:docMk/>
            <pc:sldMk cId="1594730900" sldId="259"/>
            <ac:spMk id="9" creationId="{5CEAD642-85CF-4750-8432-7C80C901F001}"/>
          </ac:spMkLst>
        </pc:spChg>
        <pc:spChg chg="add del">
          <ac:chgData name="Rachel Adames" userId="2258b766-9fc1-43c6-8451-638c93063f69" providerId="ADAL" clId="{0957F963-1CAB-4DB6-96A5-D9166F52D451}" dt="2024-07-16T16:25:52.650" v="62" actId="26606"/>
          <ac:spMkLst>
            <pc:docMk/>
            <pc:sldMk cId="1594730900" sldId="259"/>
            <ac:spMk id="11" creationId="{FA33EEAE-15D5-4119-8C1E-89D943F911EF}"/>
          </ac:spMkLst>
        </pc:spChg>
        <pc:spChg chg="add del">
          <ac:chgData name="Rachel Adames" userId="2258b766-9fc1-43c6-8451-638c93063f69" providerId="ADAL" clId="{0957F963-1CAB-4DB6-96A5-D9166F52D451}" dt="2024-07-16T16:25:52.650" v="62" actId="26606"/>
          <ac:spMkLst>
            <pc:docMk/>
            <pc:sldMk cId="1594730900" sldId="259"/>
            <ac:spMk id="13" creationId="{730D8B3B-9B80-4025-B934-26DC7D7CD231}"/>
          </ac:spMkLst>
        </pc:spChg>
        <pc:spChg chg="add del">
          <ac:chgData name="Rachel Adames" userId="2258b766-9fc1-43c6-8451-638c93063f69" providerId="ADAL" clId="{0957F963-1CAB-4DB6-96A5-D9166F52D451}" dt="2024-07-16T16:25:52.650" v="62" actId="26606"/>
          <ac:spMkLst>
            <pc:docMk/>
            <pc:sldMk cId="1594730900" sldId="259"/>
            <ac:spMk id="15" creationId="{B5A1B09C-1565-46F8-B70F-621C5EB48A09}"/>
          </ac:spMkLst>
        </pc:spChg>
        <pc:spChg chg="add del">
          <ac:chgData name="Rachel Adames" userId="2258b766-9fc1-43c6-8451-638c93063f69" providerId="ADAL" clId="{0957F963-1CAB-4DB6-96A5-D9166F52D451}" dt="2024-07-16T16:25:52.650" v="62" actId="26606"/>
          <ac:spMkLst>
            <pc:docMk/>
            <pc:sldMk cId="1594730900" sldId="259"/>
            <ac:spMk id="17" creationId="{8C516CC8-80AC-446C-A56E-9F54B7210402}"/>
          </ac:spMkLst>
        </pc:spChg>
        <pc:spChg chg="add del">
          <ac:chgData name="Rachel Adames" userId="2258b766-9fc1-43c6-8451-638c93063f69" providerId="ADAL" clId="{0957F963-1CAB-4DB6-96A5-D9166F52D451}" dt="2024-07-16T16:25:52.650" v="62" actId="26606"/>
          <ac:spMkLst>
            <pc:docMk/>
            <pc:sldMk cId="1594730900" sldId="259"/>
            <ac:spMk id="19" creationId="{53947E58-F088-49F1-A3D1-DEA690192E84}"/>
          </ac:spMkLst>
        </pc:spChg>
        <pc:spChg chg="add">
          <ac:chgData name="Rachel Adames" userId="2258b766-9fc1-43c6-8451-638c93063f69" providerId="ADAL" clId="{0957F963-1CAB-4DB6-96A5-D9166F52D451}" dt="2024-07-16T16:25:52.650" v="62" actId="26606"/>
          <ac:spMkLst>
            <pc:docMk/>
            <pc:sldMk cId="1594730900" sldId="259"/>
            <ac:spMk id="24" creationId="{934F1179-B481-4F9E-BCA3-AFB972070F83}"/>
          </ac:spMkLst>
        </pc:spChg>
        <pc:spChg chg="add">
          <ac:chgData name="Rachel Adames" userId="2258b766-9fc1-43c6-8451-638c93063f69" providerId="ADAL" clId="{0957F963-1CAB-4DB6-96A5-D9166F52D451}" dt="2024-07-16T16:25:52.650" v="62" actId="26606"/>
          <ac:spMkLst>
            <pc:docMk/>
            <pc:sldMk cId="1594730900" sldId="259"/>
            <ac:spMk id="26" creationId="{827DC2C4-B485-428A-BF4A-472D2967F47F}"/>
          </ac:spMkLst>
        </pc:spChg>
        <pc:spChg chg="add">
          <ac:chgData name="Rachel Adames" userId="2258b766-9fc1-43c6-8451-638c93063f69" providerId="ADAL" clId="{0957F963-1CAB-4DB6-96A5-D9166F52D451}" dt="2024-07-16T16:25:52.650" v="62" actId="26606"/>
          <ac:spMkLst>
            <pc:docMk/>
            <pc:sldMk cId="1594730900" sldId="259"/>
            <ac:spMk id="28" creationId="{EE04B5EB-F158-4507-90DD-BD23620C7CC9}"/>
          </ac:spMkLst>
        </pc:spChg>
      </pc:sldChg>
      <pc:sldChg chg="modSp mod">
        <pc:chgData name="Rachel Adames" userId="2258b766-9fc1-43c6-8451-638c93063f69" providerId="ADAL" clId="{0957F963-1CAB-4DB6-96A5-D9166F52D451}" dt="2024-07-16T16:27:57.016" v="76" actId="255"/>
        <pc:sldMkLst>
          <pc:docMk/>
          <pc:sldMk cId="1079069102" sldId="260"/>
        </pc:sldMkLst>
        <pc:spChg chg="mod">
          <ac:chgData name="Rachel Adames" userId="2258b766-9fc1-43c6-8451-638c93063f69" providerId="ADAL" clId="{0957F963-1CAB-4DB6-96A5-D9166F52D451}" dt="2024-07-16T16:27:57.016" v="76" actId="255"/>
          <ac:spMkLst>
            <pc:docMk/>
            <pc:sldMk cId="1079069102" sldId="260"/>
            <ac:spMk id="2" creationId="{5A586C05-EB38-A361-D2A1-B1072D4CA5AD}"/>
          </ac:spMkLst>
        </pc:spChg>
      </pc:sldChg>
      <pc:sldChg chg="modSp mod">
        <pc:chgData name="Rachel Adames" userId="2258b766-9fc1-43c6-8451-638c93063f69" providerId="ADAL" clId="{0957F963-1CAB-4DB6-96A5-D9166F52D451}" dt="2024-07-16T16:28:08.503" v="77" actId="255"/>
        <pc:sldMkLst>
          <pc:docMk/>
          <pc:sldMk cId="985407824" sldId="261"/>
        </pc:sldMkLst>
        <pc:spChg chg="mod">
          <ac:chgData name="Rachel Adames" userId="2258b766-9fc1-43c6-8451-638c93063f69" providerId="ADAL" clId="{0957F963-1CAB-4DB6-96A5-D9166F52D451}" dt="2024-07-16T16:28:08.503" v="77" actId="255"/>
          <ac:spMkLst>
            <pc:docMk/>
            <pc:sldMk cId="985407824" sldId="261"/>
            <ac:spMk id="2" creationId="{5A586C05-EB38-A361-D2A1-B1072D4CA5AD}"/>
          </ac:spMkLst>
        </pc:spChg>
      </pc:sldChg>
      <pc:sldChg chg="addSp delSp modSp new mod setBg setClrOvrMap">
        <pc:chgData name="Rachel Adames" userId="2258b766-9fc1-43c6-8451-638c93063f69" providerId="ADAL" clId="{0957F963-1CAB-4DB6-96A5-D9166F52D451}" dt="2024-07-16T16:34:08.064" v="339" actId="26606"/>
        <pc:sldMkLst>
          <pc:docMk/>
          <pc:sldMk cId="2628307810" sldId="262"/>
        </pc:sldMkLst>
        <pc:spChg chg="mod">
          <ac:chgData name="Rachel Adames" userId="2258b766-9fc1-43c6-8451-638c93063f69" providerId="ADAL" clId="{0957F963-1CAB-4DB6-96A5-D9166F52D451}" dt="2024-07-16T16:34:08.064" v="339" actId="26606"/>
          <ac:spMkLst>
            <pc:docMk/>
            <pc:sldMk cId="2628307810" sldId="262"/>
            <ac:spMk id="2" creationId="{DBA619E3-DDD7-CE0E-95C8-4B85A7C41F25}"/>
          </ac:spMkLst>
        </pc:spChg>
        <pc:spChg chg="mod">
          <ac:chgData name="Rachel Adames" userId="2258b766-9fc1-43c6-8451-638c93063f69" providerId="ADAL" clId="{0957F963-1CAB-4DB6-96A5-D9166F52D451}" dt="2024-07-16T16:34:08.064" v="339" actId="26606"/>
          <ac:spMkLst>
            <pc:docMk/>
            <pc:sldMk cId="2628307810" sldId="262"/>
            <ac:spMk id="3" creationId="{160CE5D9-8842-A595-1723-88A068F8E02C}"/>
          </ac:spMkLst>
        </pc:spChg>
        <pc:spChg chg="add mod">
          <ac:chgData name="Rachel Adames" userId="2258b766-9fc1-43c6-8451-638c93063f69" providerId="ADAL" clId="{0957F963-1CAB-4DB6-96A5-D9166F52D451}" dt="2024-07-16T16:34:08.064" v="339" actId="26606"/>
          <ac:spMkLst>
            <pc:docMk/>
            <pc:sldMk cId="2628307810" sldId="262"/>
            <ac:spMk id="4" creationId="{58CDE89E-80F8-E8F1-6185-AA393DAA7D6F}"/>
          </ac:spMkLst>
        </pc:spChg>
        <pc:spChg chg="add del">
          <ac:chgData name="Rachel Adames" userId="2258b766-9fc1-43c6-8451-638c93063f69" providerId="ADAL" clId="{0957F963-1CAB-4DB6-96A5-D9166F52D451}" dt="2024-07-16T16:33:48.324" v="312" actId="26606"/>
          <ac:spMkLst>
            <pc:docMk/>
            <pc:sldMk cId="2628307810" sldId="262"/>
            <ac:spMk id="9" creationId="{21739CA5-F0F5-48E1-8E8C-F24B71827E46}"/>
          </ac:spMkLst>
        </pc:spChg>
        <pc:spChg chg="add del">
          <ac:chgData name="Rachel Adames" userId="2258b766-9fc1-43c6-8451-638c93063f69" providerId="ADAL" clId="{0957F963-1CAB-4DB6-96A5-D9166F52D451}" dt="2024-07-16T16:33:48.324" v="312" actId="26606"/>
          <ac:spMkLst>
            <pc:docMk/>
            <pc:sldMk cId="2628307810" sldId="262"/>
            <ac:spMk id="11" creationId="{3EAD2937-F230-41D4-B9C5-975B129BFC20}"/>
          </ac:spMkLst>
        </pc:spChg>
        <pc:spChg chg="add del">
          <ac:chgData name="Rachel Adames" userId="2258b766-9fc1-43c6-8451-638c93063f69" providerId="ADAL" clId="{0957F963-1CAB-4DB6-96A5-D9166F52D451}" dt="2024-07-16T16:33:48.324" v="312" actId="26606"/>
          <ac:spMkLst>
            <pc:docMk/>
            <pc:sldMk cId="2628307810" sldId="262"/>
            <ac:spMk id="13" creationId="{CCD444A3-C338-4886-B7F1-4BA2AF46EB64}"/>
          </ac:spMkLst>
        </pc:spChg>
        <pc:spChg chg="add del">
          <ac:chgData name="Rachel Adames" userId="2258b766-9fc1-43c6-8451-638c93063f69" providerId="ADAL" clId="{0957F963-1CAB-4DB6-96A5-D9166F52D451}" dt="2024-07-16T16:34:08.064" v="339" actId="26606"/>
          <ac:spMkLst>
            <pc:docMk/>
            <pc:sldMk cId="2628307810" sldId="262"/>
            <ac:spMk id="15" creationId="{1DE7243B-5109-444B-8FAF-7437C66BC0E9}"/>
          </ac:spMkLst>
        </pc:spChg>
        <pc:spChg chg="add del">
          <ac:chgData name="Rachel Adames" userId="2258b766-9fc1-43c6-8451-638c93063f69" providerId="ADAL" clId="{0957F963-1CAB-4DB6-96A5-D9166F52D451}" dt="2024-07-16T16:34:08.064" v="339" actId="26606"/>
          <ac:spMkLst>
            <pc:docMk/>
            <pc:sldMk cId="2628307810" sldId="262"/>
            <ac:spMk id="16" creationId="{4C5D6221-DA7B-4611-AA26-7D8E349FDE96}"/>
          </ac:spMkLst>
        </pc:spChg>
      </pc:sldChg>
    </pc:docChg>
  </pc:docChgLst>
  <pc:docChgLst>
    <pc:chgData name="Rachel Adames" userId="2258b766-9fc1-43c6-8451-638c93063f69" providerId="ADAL" clId="{B7C561E3-D112-497C-8754-E709D1238968}"/>
    <pc:docChg chg="undo custSel modSld sldOrd">
      <pc:chgData name="Rachel Adames" userId="2258b766-9fc1-43c6-8451-638c93063f69" providerId="ADAL" clId="{B7C561E3-D112-497C-8754-E709D1238968}" dt="2024-08-13T02:45:46.041" v="1467" actId="20577"/>
      <pc:docMkLst>
        <pc:docMk/>
      </pc:docMkLst>
      <pc:sldChg chg="modSp mod">
        <pc:chgData name="Rachel Adames" userId="2258b766-9fc1-43c6-8451-638c93063f69" providerId="ADAL" clId="{B7C561E3-D112-497C-8754-E709D1238968}" dt="2024-08-12T14:31:24.790" v="1419" actId="20577"/>
        <pc:sldMkLst>
          <pc:docMk/>
          <pc:sldMk cId="1079069102" sldId="260"/>
        </pc:sldMkLst>
        <pc:spChg chg="mod">
          <ac:chgData name="Rachel Adames" userId="2258b766-9fc1-43c6-8451-638c93063f69" providerId="ADAL" clId="{B7C561E3-D112-497C-8754-E709D1238968}" dt="2024-08-12T14:25:20.046" v="1228" actId="1076"/>
          <ac:spMkLst>
            <pc:docMk/>
            <pc:sldMk cId="1079069102" sldId="260"/>
            <ac:spMk id="2" creationId="{5A586C05-EB38-A361-D2A1-B1072D4CA5AD}"/>
          </ac:spMkLst>
        </pc:spChg>
        <pc:graphicFrameChg chg="mod">
          <ac:chgData name="Rachel Adames" userId="2258b766-9fc1-43c6-8451-638c93063f69" providerId="ADAL" clId="{B7C561E3-D112-497C-8754-E709D1238968}" dt="2024-08-12T14:31:24.790" v="1419" actId="20577"/>
          <ac:graphicFrameMkLst>
            <pc:docMk/>
            <pc:sldMk cId="1079069102" sldId="260"/>
            <ac:graphicFrameMk id="41" creationId="{3773C342-A849-1D9D-C1FD-5697979F8A75}"/>
          </ac:graphicFrameMkLst>
        </pc:graphicFrameChg>
      </pc:sldChg>
      <pc:sldChg chg="modSp mod">
        <pc:chgData name="Rachel Adames" userId="2258b766-9fc1-43c6-8451-638c93063f69" providerId="ADAL" clId="{B7C561E3-D112-497C-8754-E709D1238968}" dt="2024-08-12T14:34:21.064" v="1444" actId="115"/>
        <pc:sldMkLst>
          <pc:docMk/>
          <pc:sldMk cId="985407824" sldId="261"/>
        </pc:sldMkLst>
        <pc:spChg chg="mod">
          <ac:chgData name="Rachel Adames" userId="2258b766-9fc1-43c6-8451-638c93063f69" providerId="ADAL" clId="{B7C561E3-D112-497C-8754-E709D1238968}" dt="2024-08-12T14:33:16.850" v="1441" actId="14100"/>
          <ac:spMkLst>
            <pc:docMk/>
            <pc:sldMk cId="985407824" sldId="261"/>
            <ac:spMk id="2" creationId="{5A586C05-EB38-A361-D2A1-B1072D4CA5AD}"/>
          </ac:spMkLst>
        </pc:spChg>
        <pc:graphicFrameChg chg="mod modGraphic">
          <ac:chgData name="Rachel Adames" userId="2258b766-9fc1-43c6-8451-638c93063f69" providerId="ADAL" clId="{B7C561E3-D112-497C-8754-E709D1238968}" dt="2024-08-12T14:34:21.064" v="1444" actId="115"/>
          <ac:graphicFrameMkLst>
            <pc:docMk/>
            <pc:sldMk cId="985407824" sldId="261"/>
            <ac:graphicFrameMk id="36" creationId="{3818236A-027C-53F8-EBF2-0F491FFFBA85}"/>
          </ac:graphicFrameMkLst>
        </pc:graphicFrameChg>
      </pc:sldChg>
      <pc:sldChg chg="modSp mod modNotesTx">
        <pc:chgData name="Rachel Adames" userId="2258b766-9fc1-43c6-8451-638c93063f69" providerId="ADAL" clId="{B7C561E3-D112-497C-8754-E709D1238968}" dt="2024-08-12T13:14:06.569" v="2" actId="20577"/>
        <pc:sldMkLst>
          <pc:docMk/>
          <pc:sldMk cId="2628307810" sldId="262"/>
        </pc:sldMkLst>
        <pc:spChg chg="mod">
          <ac:chgData name="Rachel Adames" userId="2258b766-9fc1-43c6-8451-638c93063f69" providerId="ADAL" clId="{B7C561E3-D112-497C-8754-E709D1238968}" dt="2024-08-12T13:14:06.569" v="2" actId="20577"/>
          <ac:spMkLst>
            <pc:docMk/>
            <pc:sldMk cId="2628307810" sldId="262"/>
            <ac:spMk id="6" creationId="{3055B5FF-3132-A69C-EA28-0DF792478B15}"/>
          </ac:spMkLst>
        </pc:spChg>
      </pc:sldChg>
      <pc:sldChg chg="modSp mod modNotesTx">
        <pc:chgData name="Rachel Adames" userId="2258b766-9fc1-43c6-8451-638c93063f69" providerId="ADAL" clId="{B7C561E3-D112-497C-8754-E709D1238968}" dt="2024-08-12T13:29:46.551" v="311" actId="20577"/>
        <pc:sldMkLst>
          <pc:docMk/>
          <pc:sldMk cId="1897138921" sldId="273"/>
        </pc:sldMkLst>
        <pc:spChg chg="mod">
          <ac:chgData name="Rachel Adames" userId="2258b766-9fc1-43c6-8451-638c93063f69" providerId="ADAL" clId="{B7C561E3-D112-497C-8754-E709D1238968}" dt="2024-08-12T13:29:46.551" v="311" actId="20577"/>
          <ac:spMkLst>
            <pc:docMk/>
            <pc:sldMk cId="1897138921" sldId="273"/>
            <ac:spMk id="2" creationId="{0B02F910-FE4C-CBC7-BFFC-C9C0694F74E3}"/>
          </ac:spMkLst>
        </pc:spChg>
        <pc:graphicFrameChg chg="mod modGraphic">
          <ac:chgData name="Rachel Adames" userId="2258b766-9fc1-43c6-8451-638c93063f69" providerId="ADAL" clId="{B7C561E3-D112-497C-8754-E709D1238968}" dt="2024-08-12T13:28:41.207" v="283" actId="20577"/>
          <ac:graphicFrameMkLst>
            <pc:docMk/>
            <pc:sldMk cId="1897138921" sldId="273"/>
            <ac:graphicFrameMk id="19" creationId="{8C4F5558-756B-0007-B05F-D9B0B1C89D06}"/>
          </ac:graphicFrameMkLst>
        </pc:graphicFrameChg>
      </pc:sldChg>
      <pc:sldChg chg="addSp delSp modSp mod modNotesTx">
        <pc:chgData name="Rachel Adames" userId="2258b766-9fc1-43c6-8451-638c93063f69" providerId="ADAL" clId="{B7C561E3-D112-497C-8754-E709D1238968}" dt="2024-08-12T13:53:55.642" v="882" actId="1076"/>
        <pc:sldMkLst>
          <pc:docMk/>
          <pc:sldMk cId="3899053605" sldId="274"/>
        </pc:sldMkLst>
        <pc:spChg chg="mod">
          <ac:chgData name="Rachel Adames" userId="2258b766-9fc1-43c6-8451-638c93063f69" providerId="ADAL" clId="{B7C561E3-D112-497C-8754-E709D1238968}" dt="2024-08-12T13:51:47.548" v="862" actId="20577"/>
          <ac:spMkLst>
            <pc:docMk/>
            <pc:sldMk cId="3899053605" sldId="274"/>
            <ac:spMk id="2" creationId="{0B02F910-FE4C-CBC7-BFFC-C9C0694F74E3}"/>
          </ac:spMkLst>
        </pc:spChg>
        <pc:spChg chg="add del">
          <ac:chgData name="Rachel Adames" userId="2258b766-9fc1-43c6-8451-638c93063f69" providerId="ADAL" clId="{B7C561E3-D112-497C-8754-E709D1238968}" dt="2024-08-12T13:50:10.510" v="806" actId="26606"/>
          <ac:spMkLst>
            <pc:docMk/>
            <pc:sldMk cId="3899053605" sldId="274"/>
            <ac:spMk id="22" creationId="{BACC6370-2D7E-4714-9D71-7542949D7D5D}"/>
          </ac:spMkLst>
        </pc:spChg>
        <pc:spChg chg="add del">
          <ac:chgData name="Rachel Adames" userId="2258b766-9fc1-43c6-8451-638c93063f69" providerId="ADAL" clId="{B7C561E3-D112-497C-8754-E709D1238968}" dt="2024-08-12T13:50:10.510" v="806" actId="26606"/>
          <ac:spMkLst>
            <pc:docMk/>
            <pc:sldMk cId="3899053605" sldId="274"/>
            <ac:spMk id="23" creationId="{F68B3F68-107C-434F-AA38-110D5EA91B85}"/>
          </ac:spMkLst>
        </pc:spChg>
        <pc:spChg chg="add del">
          <ac:chgData name="Rachel Adames" userId="2258b766-9fc1-43c6-8451-638c93063f69" providerId="ADAL" clId="{B7C561E3-D112-497C-8754-E709D1238968}" dt="2024-08-12T13:50:10.510" v="806" actId="26606"/>
          <ac:spMkLst>
            <pc:docMk/>
            <pc:sldMk cId="3899053605" sldId="274"/>
            <ac:spMk id="24" creationId="{063BBA22-50EA-4C4D-BE05-F1CE4E63AA56}"/>
          </ac:spMkLst>
        </pc:spChg>
        <pc:spChg chg="add del">
          <ac:chgData name="Rachel Adames" userId="2258b766-9fc1-43c6-8451-638c93063f69" providerId="ADAL" clId="{B7C561E3-D112-497C-8754-E709D1238968}" dt="2024-08-12T13:50:10.510" v="806" actId="26606"/>
          <ac:spMkLst>
            <pc:docMk/>
            <pc:sldMk cId="3899053605" sldId="274"/>
            <ac:spMk id="29" creationId="{AAD0DBB9-1A4B-4391-81D4-CB19F9AB918A}"/>
          </ac:spMkLst>
        </pc:spChg>
        <pc:spChg chg="add">
          <ac:chgData name="Rachel Adames" userId="2258b766-9fc1-43c6-8451-638c93063f69" providerId="ADAL" clId="{B7C561E3-D112-497C-8754-E709D1238968}" dt="2024-08-12T13:50:10.510" v="806" actId="26606"/>
          <ac:spMkLst>
            <pc:docMk/>
            <pc:sldMk cId="3899053605" sldId="274"/>
            <ac:spMk id="35" creationId="{2EB492CD-616E-47F8-933B-5E2D952A0593}"/>
          </ac:spMkLst>
        </pc:spChg>
        <pc:spChg chg="add">
          <ac:chgData name="Rachel Adames" userId="2258b766-9fc1-43c6-8451-638c93063f69" providerId="ADAL" clId="{B7C561E3-D112-497C-8754-E709D1238968}" dt="2024-08-12T13:50:10.510" v="806" actId="26606"/>
          <ac:spMkLst>
            <pc:docMk/>
            <pc:sldMk cId="3899053605" sldId="274"/>
            <ac:spMk id="37" creationId="{59383CF9-23B5-4335-9B21-1791C4CF1C75}"/>
          </ac:spMkLst>
        </pc:spChg>
        <pc:spChg chg="add">
          <ac:chgData name="Rachel Adames" userId="2258b766-9fc1-43c6-8451-638c93063f69" providerId="ADAL" clId="{B7C561E3-D112-497C-8754-E709D1238968}" dt="2024-08-12T13:50:10.510" v="806" actId="26606"/>
          <ac:spMkLst>
            <pc:docMk/>
            <pc:sldMk cId="3899053605" sldId="274"/>
            <ac:spMk id="39" creationId="{0007FE00-9498-4706-B255-6437B0252C02}"/>
          </ac:spMkLst>
        </pc:spChg>
        <pc:graphicFrameChg chg="add del mod">
          <ac:chgData name="Rachel Adames" userId="2258b766-9fc1-43c6-8451-638c93063f69" providerId="ADAL" clId="{B7C561E3-D112-497C-8754-E709D1238968}" dt="2024-08-12T13:50:10.510" v="806" actId="26606"/>
          <ac:graphicFrameMkLst>
            <pc:docMk/>
            <pc:sldMk cId="3899053605" sldId="274"/>
            <ac:graphicFrameMk id="26" creationId="{DA1952EA-A44B-49F0-5E63-7F76E02D58A8}"/>
          </ac:graphicFrameMkLst>
        </pc:graphicFrameChg>
        <pc:graphicFrameChg chg="add del">
          <ac:chgData name="Rachel Adames" userId="2258b766-9fc1-43c6-8451-638c93063f69" providerId="ADAL" clId="{B7C561E3-D112-497C-8754-E709D1238968}" dt="2024-08-12T13:46:50.033" v="798" actId="26606"/>
          <ac:graphicFrameMkLst>
            <pc:docMk/>
            <pc:sldMk cId="3899053605" sldId="274"/>
            <ac:graphicFrameMk id="32" creationId="{A7911513-F42A-6B47-28A2-46EF3DFDF019}"/>
          </ac:graphicFrameMkLst>
        </pc:graphicFrameChg>
        <pc:graphicFrameChg chg="add mod">
          <ac:chgData name="Rachel Adames" userId="2258b766-9fc1-43c6-8451-638c93063f69" providerId="ADAL" clId="{B7C561E3-D112-497C-8754-E709D1238968}" dt="2024-08-12T13:53:38.197" v="881" actId="1076"/>
          <ac:graphicFrameMkLst>
            <pc:docMk/>
            <pc:sldMk cId="3899053605" sldId="274"/>
            <ac:graphicFrameMk id="34" creationId="{967B498B-E98B-5C6A-7211-5F3910C81C38}"/>
          </ac:graphicFrameMkLst>
        </pc:graphicFrameChg>
        <pc:picChg chg="add mod">
          <ac:chgData name="Rachel Adames" userId="2258b766-9fc1-43c6-8451-638c93063f69" providerId="ADAL" clId="{B7C561E3-D112-497C-8754-E709D1238968}" dt="2024-08-12T13:53:55.642" v="882" actId="1076"/>
          <ac:picMkLst>
            <pc:docMk/>
            <pc:sldMk cId="3899053605" sldId="274"/>
            <ac:picMk id="4" creationId="{CD54E66A-C9CF-AFE4-858F-C3AB4AEB2B22}"/>
          </ac:picMkLst>
        </pc:picChg>
      </pc:sldChg>
      <pc:sldChg chg="modSp mod modNotesTx">
        <pc:chgData name="Rachel Adames" userId="2258b766-9fc1-43c6-8451-638c93063f69" providerId="ADAL" clId="{B7C561E3-D112-497C-8754-E709D1238968}" dt="2024-08-12T13:57:39.121" v="995" actId="20577"/>
        <pc:sldMkLst>
          <pc:docMk/>
          <pc:sldMk cId="1158934965" sldId="275"/>
        </pc:sldMkLst>
        <pc:spChg chg="mod">
          <ac:chgData name="Rachel Adames" userId="2258b766-9fc1-43c6-8451-638c93063f69" providerId="ADAL" clId="{B7C561E3-D112-497C-8754-E709D1238968}" dt="2024-08-12T13:55:20.220" v="912" actId="20577"/>
          <ac:spMkLst>
            <pc:docMk/>
            <pc:sldMk cId="1158934965" sldId="275"/>
            <ac:spMk id="18" creationId="{DEC3FEE4-A97D-EABC-71FC-4A219BA28244}"/>
          </ac:spMkLst>
        </pc:spChg>
      </pc:sldChg>
      <pc:sldChg chg="modSp mod modNotesTx">
        <pc:chgData name="Rachel Adames" userId="2258b766-9fc1-43c6-8451-638c93063f69" providerId="ADAL" clId="{B7C561E3-D112-497C-8754-E709D1238968}" dt="2024-08-12T14:14:54.146" v="1154" actId="20577"/>
        <pc:sldMkLst>
          <pc:docMk/>
          <pc:sldMk cId="2407002433" sldId="277"/>
        </pc:sldMkLst>
        <pc:spChg chg="mod">
          <ac:chgData name="Rachel Adames" userId="2258b766-9fc1-43c6-8451-638c93063f69" providerId="ADAL" clId="{B7C561E3-D112-497C-8754-E709D1238968}" dt="2024-08-12T13:59:26.207" v="1033" actId="20577"/>
          <ac:spMkLst>
            <pc:docMk/>
            <pc:sldMk cId="2407002433" sldId="277"/>
            <ac:spMk id="2" creationId="{19E095D0-94A4-9F22-2981-9C4478D097A6}"/>
          </ac:spMkLst>
        </pc:spChg>
        <pc:graphicFrameChg chg="mod modGraphic">
          <ac:chgData name="Rachel Adames" userId="2258b766-9fc1-43c6-8451-638c93063f69" providerId="ADAL" clId="{B7C561E3-D112-497C-8754-E709D1238968}" dt="2024-08-12T14:03:17.769" v="1041" actId="14100"/>
          <ac:graphicFrameMkLst>
            <pc:docMk/>
            <pc:sldMk cId="2407002433" sldId="277"/>
            <ac:graphicFrameMk id="6" creationId="{6A1CA23A-6534-F658-325D-C189C1FF2AF8}"/>
          </ac:graphicFrameMkLst>
        </pc:graphicFrameChg>
        <pc:graphicFrameChg chg="mod modGraphic">
          <ac:chgData name="Rachel Adames" userId="2258b766-9fc1-43c6-8451-638c93063f69" providerId="ADAL" clId="{B7C561E3-D112-497C-8754-E709D1238968}" dt="2024-08-12T14:02:54.114" v="1038" actId="1076"/>
          <ac:graphicFrameMkLst>
            <pc:docMk/>
            <pc:sldMk cId="2407002433" sldId="277"/>
            <ac:graphicFrameMk id="7" creationId="{9A69384B-D48E-C174-8AD3-65B0F3FD903B}"/>
          </ac:graphicFrameMkLst>
        </pc:graphicFrameChg>
      </pc:sldChg>
      <pc:sldChg chg="modSp mod">
        <pc:chgData name="Rachel Adames" userId="2258b766-9fc1-43c6-8451-638c93063f69" providerId="ADAL" clId="{B7C561E3-D112-497C-8754-E709D1238968}" dt="2024-08-12T14:20:20.399" v="1213" actId="20577"/>
        <pc:sldMkLst>
          <pc:docMk/>
          <pc:sldMk cId="2161767008" sldId="278"/>
        </pc:sldMkLst>
        <pc:spChg chg="mod">
          <ac:chgData name="Rachel Adames" userId="2258b766-9fc1-43c6-8451-638c93063f69" providerId="ADAL" clId="{B7C561E3-D112-497C-8754-E709D1238968}" dt="2024-08-12T14:20:20.399" v="1213" actId="20577"/>
          <ac:spMkLst>
            <pc:docMk/>
            <pc:sldMk cId="2161767008" sldId="278"/>
            <ac:spMk id="10" creationId="{EA4572F4-5FCA-3C80-381C-6DE3F886F60B}"/>
          </ac:spMkLst>
        </pc:spChg>
      </pc:sldChg>
      <pc:sldChg chg="modSp mod">
        <pc:chgData name="Rachel Adames" userId="2258b766-9fc1-43c6-8451-638c93063f69" providerId="ADAL" clId="{B7C561E3-D112-497C-8754-E709D1238968}" dt="2024-08-12T14:14:45.906" v="1153" actId="20577"/>
        <pc:sldMkLst>
          <pc:docMk/>
          <pc:sldMk cId="2517339779" sldId="279"/>
        </pc:sldMkLst>
        <pc:spChg chg="mod">
          <ac:chgData name="Rachel Adames" userId="2258b766-9fc1-43c6-8451-638c93063f69" providerId="ADAL" clId="{B7C561E3-D112-497C-8754-E709D1238968}" dt="2024-08-12T14:14:45.906" v="1153" actId="20577"/>
          <ac:spMkLst>
            <pc:docMk/>
            <pc:sldMk cId="2517339779" sldId="279"/>
            <ac:spMk id="8" creationId="{DD1ABB74-2117-C85A-7193-D34E8EFDE6DE}"/>
          </ac:spMkLst>
        </pc:spChg>
        <pc:picChg chg="mod">
          <ac:chgData name="Rachel Adames" userId="2258b766-9fc1-43c6-8451-638c93063f69" providerId="ADAL" clId="{B7C561E3-D112-497C-8754-E709D1238968}" dt="2024-08-12T14:08:22.939" v="1127" actId="1076"/>
          <ac:picMkLst>
            <pc:docMk/>
            <pc:sldMk cId="2517339779" sldId="279"/>
            <ac:picMk id="7" creationId="{DB60FACF-66EE-7B15-0AB1-B77F5B4FEDAE}"/>
          </ac:picMkLst>
        </pc:picChg>
      </pc:sldChg>
      <pc:sldChg chg="modSp mod">
        <pc:chgData name="Rachel Adames" userId="2258b766-9fc1-43c6-8451-638c93063f69" providerId="ADAL" clId="{B7C561E3-D112-497C-8754-E709D1238968}" dt="2024-08-12T14:19:03.583" v="1171" actId="20577"/>
        <pc:sldMkLst>
          <pc:docMk/>
          <pc:sldMk cId="4039783669" sldId="281"/>
        </pc:sldMkLst>
        <pc:spChg chg="mod">
          <ac:chgData name="Rachel Adames" userId="2258b766-9fc1-43c6-8451-638c93063f69" providerId="ADAL" clId="{B7C561E3-D112-497C-8754-E709D1238968}" dt="2024-08-12T14:19:03.583" v="1171" actId="20577"/>
          <ac:spMkLst>
            <pc:docMk/>
            <pc:sldMk cId="4039783669" sldId="281"/>
            <ac:spMk id="13" creationId="{5DD9B472-D9D5-813B-AECD-B917EB0C8311}"/>
          </ac:spMkLst>
        </pc:spChg>
      </pc:sldChg>
      <pc:sldChg chg="modSp mod">
        <pc:chgData name="Rachel Adames" userId="2258b766-9fc1-43c6-8451-638c93063f69" providerId="ADAL" clId="{B7C561E3-D112-497C-8754-E709D1238968}" dt="2024-08-12T14:19:29.606" v="1188" actId="20577"/>
        <pc:sldMkLst>
          <pc:docMk/>
          <pc:sldMk cId="2238755350" sldId="282"/>
        </pc:sldMkLst>
        <pc:spChg chg="mod">
          <ac:chgData name="Rachel Adames" userId="2258b766-9fc1-43c6-8451-638c93063f69" providerId="ADAL" clId="{B7C561E3-D112-497C-8754-E709D1238968}" dt="2024-08-12T14:19:29.606" v="1188" actId="20577"/>
          <ac:spMkLst>
            <pc:docMk/>
            <pc:sldMk cId="2238755350" sldId="282"/>
            <ac:spMk id="2" creationId="{B99A155E-2431-5F78-2D62-0E643DF46637}"/>
          </ac:spMkLst>
        </pc:spChg>
      </pc:sldChg>
      <pc:sldChg chg="addSp delSp modSp mod ord setBg">
        <pc:chgData name="Rachel Adames" userId="2258b766-9fc1-43c6-8451-638c93063f69" providerId="ADAL" clId="{B7C561E3-D112-497C-8754-E709D1238968}" dt="2024-08-13T02:45:46.041" v="1467" actId="20577"/>
        <pc:sldMkLst>
          <pc:docMk/>
          <pc:sldMk cId="4164727880" sldId="283"/>
        </pc:sldMkLst>
        <pc:spChg chg="del mod">
          <ac:chgData name="Rachel Adames" userId="2258b766-9fc1-43c6-8451-638c93063f69" providerId="ADAL" clId="{B7C561E3-D112-497C-8754-E709D1238968}" dt="2024-08-13T02:44:31.606" v="1445" actId="26606"/>
          <ac:spMkLst>
            <pc:docMk/>
            <pc:sldMk cId="4164727880" sldId="283"/>
            <ac:spMk id="3" creationId="{C47AD283-FD1D-2DFF-A2D0-4995C6BA3522}"/>
          </ac:spMkLst>
        </pc:spChg>
        <pc:spChg chg="mod">
          <ac:chgData name="Rachel Adames" userId="2258b766-9fc1-43c6-8451-638c93063f69" providerId="ADAL" clId="{B7C561E3-D112-497C-8754-E709D1238968}" dt="2024-08-13T02:44:42.216" v="1447" actId="14100"/>
          <ac:spMkLst>
            <pc:docMk/>
            <pc:sldMk cId="4164727880" sldId="283"/>
            <ac:spMk id="4" creationId="{BF02F60B-EA80-12F3-A27B-3098E211489F}"/>
          </ac:spMkLst>
        </pc:spChg>
        <pc:graphicFrameChg chg="add mod">
          <ac:chgData name="Rachel Adames" userId="2258b766-9fc1-43c6-8451-638c93063f69" providerId="ADAL" clId="{B7C561E3-D112-497C-8754-E709D1238968}" dt="2024-08-13T02:45:46.041" v="1467" actId="20577"/>
          <ac:graphicFrameMkLst>
            <pc:docMk/>
            <pc:sldMk cId="4164727880" sldId="283"/>
            <ac:graphicFrameMk id="6" creationId="{A9A246F2-0729-B15D-FD2A-64F6A9D20476}"/>
          </ac:graphicFrameMkLst>
        </pc:graphicFrameChg>
        <pc:picChg chg="add">
          <ac:chgData name="Rachel Adames" userId="2258b766-9fc1-43c6-8451-638c93063f69" providerId="ADAL" clId="{B7C561E3-D112-497C-8754-E709D1238968}" dt="2024-08-13T02:44:31.606" v="1445" actId="26606"/>
          <ac:picMkLst>
            <pc:docMk/>
            <pc:sldMk cId="4164727880" sldId="283"/>
            <ac:picMk id="7" creationId="{1554680D-BD91-816C-0B61-DE04363BFFA1}"/>
          </ac:picMkLst>
        </pc:picChg>
      </pc:sldChg>
    </pc:docChg>
  </pc:docChgLst>
  <pc:docChgLst>
    <pc:chgData name="Rachel Adames" userId="2258b766-9fc1-43c6-8451-638c93063f69" providerId="ADAL" clId="{08F550B2-4191-4E42-925C-7620BFA73865}"/>
    <pc:docChg chg="custSel addSld modSld">
      <pc:chgData name="Rachel Adames" userId="2258b766-9fc1-43c6-8451-638c93063f69" providerId="ADAL" clId="{08F550B2-4191-4E42-925C-7620BFA73865}" dt="2024-08-15T11:18:34.329" v="247"/>
      <pc:docMkLst>
        <pc:docMk/>
      </pc:docMkLst>
      <pc:sldChg chg="addSp delSp modSp new mod">
        <pc:chgData name="Rachel Adames" userId="2258b766-9fc1-43c6-8451-638c93063f69" providerId="ADAL" clId="{08F550B2-4191-4E42-925C-7620BFA73865}" dt="2024-08-15T11:18:34.329" v="247"/>
        <pc:sldMkLst>
          <pc:docMk/>
          <pc:sldMk cId="1989060823" sldId="285"/>
        </pc:sldMkLst>
        <pc:spChg chg="del">
          <ac:chgData name="Rachel Adames" userId="2258b766-9fc1-43c6-8451-638c93063f69" providerId="ADAL" clId="{08F550B2-4191-4E42-925C-7620BFA73865}" dt="2024-08-15T11:14:57.323" v="1" actId="478"/>
          <ac:spMkLst>
            <pc:docMk/>
            <pc:sldMk cId="1989060823" sldId="285"/>
            <ac:spMk id="2" creationId="{7CDEFDF5-1CBC-2CE3-0738-276628B779E3}"/>
          </ac:spMkLst>
        </pc:spChg>
        <pc:spChg chg="del">
          <ac:chgData name="Rachel Adames" userId="2258b766-9fc1-43c6-8451-638c93063f69" providerId="ADAL" clId="{08F550B2-4191-4E42-925C-7620BFA73865}" dt="2024-08-15T11:16:41.780" v="237" actId="478"/>
          <ac:spMkLst>
            <pc:docMk/>
            <pc:sldMk cId="1989060823" sldId="285"/>
            <ac:spMk id="3" creationId="{60402A89-B17E-068C-21EE-7C8CDCABF29C}"/>
          </ac:spMkLst>
        </pc:spChg>
        <pc:spChg chg="add mod">
          <ac:chgData name="Rachel Adames" userId="2258b766-9fc1-43c6-8451-638c93063f69" providerId="ADAL" clId="{08F550B2-4191-4E42-925C-7620BFA73865}" dt="2024-08-15T11:16:35.515" v="236" actId="20577"/>
          <ac:spMkLst>
            <pc:docMk/>
            <pc:sldMk cId="1989060823" sldId="285"/>
            <ac:spMk id="4" creationId="{F2C753C8-FBA9-EE9F-9EC4-C91CD47548DD}"/>
          </ac:spMkLst>
        </pc:spChg>
        <pc:graphicFrameChg chg="add mod">
          <ac:chgData name="Rachel Adames" userId="2258b766-9fc1-43c6-8451-638c93063f69" providerId="ADAL" clId="{08F550B2-4191-4E42-925C-7620BFA73865}" dt="2024-08-15T11:18:34.329" v="247"/>
          <ac:graphicFrameMkLst>
            <pc:docMk/>
            <pc:sldMk cId="1989060823" sldId="285"/>
            <ac:graphicFrameMk id="5" creationId="{335AE766-CE99-8918-B784-E43E9E84E533}"/>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0555555555555555E-2"/>
          <c:y val="7.407407407407407E-2"/>
          <c:w val="0.93888888888888888"/>
          <c:h val="0.74807013706620007"/>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5">
                  <a:lumMod val="75000"/>
                </a:schemeClr>
              </a:solidFill>
              <a:ln>
                <a:noFill/>
              </a:ln>
              <a:effectLst/>
            </c:spPr>
            <c:extLst>
              <c:ext xmlns:c16="http://schemas.microsoft.com/office/drawing/2014/chart" uri="{C3380CC4-5D6E-409C-BE32-E72D297353CC}">
                <c16:uniqueId val="{00000001-CE01-41B3-B57A-68BDC9F99380}"/>
              </c:ext>
            </c:extLst>
          </c:dPt>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3-CE01-41B3-B57A-68BDC9F99380}"/>
              </c:ext>
            </c:extLst>
          </c:dPt>
          <c:dPt>
            <c:idx val="2"/>
            <c:invertIfNegative val="0"/>
            <c:bubble3D val="0"/>
            <c:spPr>
              <a:solidFill>
                <a:schemeClr val="accent5">
                  <a:lumMod val="75000"/>
                </a:schemeClr>
              </a:solidFill>
              <a:ln>
                <a:noFill/>
              </a:ln>
              <a:effectLst/>
            </c:spPr>
            <c:extLst>
              <c:ext xmlns:c16="http://schemas.microsoft.com/office/drawing/2014/chart" uri="{C3380CC4-5D6E-409C-BE32-E72D297353CC}">
                <c16:uniqueId val="{00000005-CE01-41B3-B57A-68BDC9F99380}"/>
              </c:ext>
            </c:extLst>
          </c:dPt>
          <c:dLbls>
            <c:dLbl>
              <c:idx val="0"/>
              <c:layout>
                <c:manualLayout>
                  <c:x val="0"/>
                  <c:y val="0.17592592592592593"/>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fld id="{B7144BDB-6AF1-4EBB-A9E3-312FE8F15F5F}" type="VALUE">
                      <a:rPr lang="en-US" sz="1400" b="1">
                        <a:solidFill>
                          <a:schemeClr val="bg1"/>
                        </a:solidFill>
                      </a:rPr>
                      <a:pPr>
                        <a:defRPr sz="1400" b="1">
                          <a:solidFill>
                            <a:schemeClr val="bg1"/>
                          </a:solidFill>
                        </a:defRPr>
                      </a:pPr>
                      <a:t>[VALOR]</a:t>
                    </a:fld>
                    <a:r>
                      <a:rPr lang="en-US" sz="1400" b="1">
                        <a:solidFill>
                          <a:schemeClr val="bg1"/>
                        </a:solidFill>
                      </a:rPr>
                      <a:t>  (100%)</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2647222222222224"/>
                      <c:h val="0.13881962671332748"/>
                    </c:manualLayout>
                  </c15:layout>
                  <c15:dlblFieldTable/>
                  <c15:showDataLabelsRange val="0"/>
                </c:ext>
                <c:ext xmlns:c16="http://schemas.microsoft.com/office/drawing/2014/chart" uri="{C3380CC4-5D6E-409C-BE32-E72D297353CC}">
                  <c16:uniqueId val="{00000001-CE01-41B3-B57A-68BDC9F99380}"/>
                </c:ext>
              </c:extLst>
            </c:dLbl>
            <c:dLbl>
              <c:idx val="1"/>
              <c:layout>
                <c:manualLayout>
                  <c:x val="1.3888888888888944E-3"/>
                  <c:y val="0.1620372193059201"/>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fld id="{69F7B0CC-F0E8-4AB4-A774-0CAC6CFDF404}" type="VALUE">
                      <a:rPr lang="en-US" sz="1400" b="1">
                        <a:solidFill>
                          <a:schemeClr val="bg1"/>
                        </a:solidFill>
                      </a:rPr>
                      <a:pPr>
                        <a:defRPr sz="1400" b="1">
                          <a:solidFill>
                            <a:schemeClr val="bg1"/>
                          </a:solidFill>
                        </a:defRPr>
                      </a:pPr>
                      <a:t>[VALOR]</a:t>
                    </a:fld>
                    <a:r>
                      <a:rPr lang="en-US" sz="1400" b="1">
                        <a:solidFill>
                          <a:schemeClr val="bg1"/>
                        </a:solidFill>
                      </a:rPr>
                      <a:t> (47%)</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018888888888889"/>
                      <c:h val="0.13881962671332748"/>
                    </c:manualLayout>
                  </c15:layout>
                  <c15:dlblFieldTable/>
                  <c15:showDataLabelsRange val="0"/>
                </c:ext>
                <c:ext xmlns:c16="http://schemas.microsoft.com/office/drawing/2014/chart" uri="{C3380CC4-5D6E-409C-BE32-E72D297353CC}">
                  <c16:uniqueId val="{00000003-CE01-41B3-B57A-68BDC9F99380}"/>
                </c:ext>
              </c:extLst>
            </c:dLbl>
            <c:dLbl>
              <c:idx val="2"/>
              <c:layout>
                <c:manualLayout>
                  <c:x val="8.0868693489962709E-4"/>
                  <c:y val="0.18328362925990849"/>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fld id="{1A514589-B2A0-4C57-AFAD-1B95790F60A7}" type="VALUE">
                      <a:rPr lang="en-US" sz="1400" b="1">
                        <a:solidFill>
                          <a:schemeClr val="bg1"/>
                        </a:solidFill>
                      </a:rPr>
                      <a:pPr>
                        <a:defRPr sz="1400" b="1">
                          <a:solidFill>
                            <a:schemeClr val="bg1"/>
                          </a:solidFill>
                        </a:defRPr>
                      </a:pPr>
                      <a:t>[VALOR]</a:t>
                    </a:fld>
                    <a:r>
                      <a:rPr lang="en-US" sz="1400" b="1">
                        <a:solidFill>
                          <a:schemeClr val="bg1"/>
                        </a:solidFill>
                      </a:rPr>
                      <a:t> (78%)</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8.8702848171818685E-2"/>
                      <c:h val="0.18033941848837587"/>
                    </c:manualLayout>
                  </c15:layout>
                  <c15:dlblFieldTable/>
                  <c15:showDataLabelsRange val="0"/>
                </c:ext>
                <c:ext xmlns:c16="http://schemas.microsoft.com/office/drawing/2014/chart" uri="{C3380CC4-5D6E-409C-BE32-E72D297353CC}">
                  <c16:uniqueId val="{00000005-CE01-41B3-B57A-68BDC9F9938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'Bioanalistas Entrenadas '!$D$5:$F$5</c:f>
              <c:strCache>
                <c:ptCount val="3"/>
                <c:pt idx="0">
                  <c:v>No. de Bio. realizan  prueba VIH</c:v>
                </c:pt>
                <c:pt idx="1">
                  <c:v>No. Bionalistas Entrenadas RTCQI</c:v>
                </c:pt>
                <c:pt idx="2">
                  <c:v>No. Bionalistas Sin por entrenar RTCQI</c:v>
                </c:pt>
              </c:strCache>
            </c:strRef>
          </c:cat>
          <c:val>
            <c:numRef>
              <c:f>'Bioanalistas Entrenadas '!$D$6:$F$6</c:f>
              <c:numCache>
                <c:formatCode>General</c:formatCode>
                <c:ptCount val="3"/>
                <c:pt idx="0">
                  <c:v>529</c:v>
                </c:pt>
                <c:pt idx="1">
                  <c:v>246</c:v>
                </c:pt>
                <c:pt idx="2">
                  <c:v>191</c:v>
                </c:pt>
              </c:numCache>
            </c:numRef>
          </c:val>
          <c:extLst>
            <c:ext xmlns:c16="http://schemas.microsoft.com/office/drawing/2014/chart" uri="{C3380CC4-5D6E-409C-BE32-E72D297353CC}">
              <c16:uniqueId val="{00000006-CE01-41B3-B57A-68BDC9F99380}"/>
            </c:ext>
          </c:extLst>
        </c:ser>
        <c:dLbls>
          <c:showLegendKey val="0"/>
          <c:showVal val="0"/>
          <c:showCatName val="0"/>
          <c:showSerName val="0"/>
          <c:showPercent val="0"/>
          <c:showBubbleSize val="0"/>
        </c:dLbls>
        <c:gapWidth val="219"/>
        <c:overlap val="-27"/>
        <c:axId val="501025327"/>
        <c:axId val="501025807"/>
      </c:barChart>
      <c:catAx>
        <c:axId val="501025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en-US"/>
          </a:p>
        </c:txPr>
        <c:crossAx val="501025807"/>
        <c:crosses val="autoZero"/>
        <c:auto val="1"/>
        <c:lblAlgn val="ctr"/>
        <c:lblOffset val="100"/>
        <c:noMultiLvlLbl val="0"/>
      </c:catAx>
      <c:valAx>
        <c:axId val="501025807"/>
        <c:scaling>
          <c:orientation val="minMax"/>
        </c:scaling>
        <c:delete val="1"/>
        <c:axPos val="l"/>
        <c:numFmt formatCode="General" sourceLinked="1"/>
        <c:majorTickMark val="none"/>
        <c:minorTickMark val="none"/>
        <c:tickLblPos val="nextTo"/>
        <c:crossAx val="5010253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Resultados 2016-2017, 23 sitios de pruebas </a:t>
            </a:r>
          </a:p>
        </c:rich>
      </c:tx>
      <c:layout>
        <c:manualLayout>
          <c:xMode val="edge"/>
          <c:yMode val="edge"/>
          <c:x val="1.6041776027996502E-2"/>
          <c:y val="2.7777777777777776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'2-2016'!$F$4</c:f>
              <c:strCache>
                <c:ptCount val="1"/>
                <c:pt idx="0">
                  <c:v>Nivel 0</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DFF7-4EFD-BE5E-CE04C7602526}"/>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'2-2016'!$G$3:$H$3</c:f>
              <c:numCache>
                <c:formatCode>General</c:formatCode>
                <c:ptCount val="2"/>
                <c:pt idx="0">
                  <c:v>2016</c:v>
                </c:pt>
                <c:pt idx="1">
                  <c:v>2019</c:v>
                </c:pt>
              </c:numCache>
            </c:numRef>
          </c:cat>
          <c:val>
            <c:numRef>
              <c:f>'2-2016'!$G$4:$H$4</c:f>
              <c:numCache>
                <c:formatCode>0%</c:formatCode>
                <c:ptCount val="2"/>
                <c:pt idx="0">
                  <c:v>0.26</c:v>
                </c:pt>
                <c:pt idx="1">
                  <c:v>0</c:v>
                </c:pt>
              </c:numCache>
            </c:numRef>
          </c:val>
          <c:extLst>
            <c:ext xmlns:c16="http://schemas.microsoft.com/office/drawing/2014/chart" uri="{C3380CC4-5D6E-409C-BE32-E72D297353CC}">
              <c16:uniqueId val="{00000002-DFF7-4EFD-BE5E-CE04C7602526}"/>
            </c:ext>
          </c:extLst>
        </c:ser>
        <c:ser>
          <c:idx val="1"/>
          <c:order val="1"/>
          <c:tx>
            <c:strRef>
              <c:f>'2-2016'!$F$5</c:f>
              <c:strCache>
                <c:ptCount val="1"/>
                <c:pt idx="0">
                  <c:v>Nivel  1</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'2-2016'!$G$3:$H$3</c:f>
              <c:numCache>
                <c:formatCode>General</c:formatCode>
                <c:ptCount val="2"/>
                <c:pt idx="0">
                  <c:v>2016</c:v>
                </c:pt>
                <c:pt idx="1">
                  <c:v>2019</c:v>
                </c:pt>
              </c:numCache>
            </c:numRef>
          </c:cat>
          <c:val>
            <c:numRef>
              <c:f>'2-2016'!$G$5:$H$5</c:f>
              <c:numCache>
                <c:formatCode>0%</c:formatCode>
                <c:ptCount val="2"/>
                <c:pt idx="0">
                  <c:v>0.39</c:v>
                </c:pt>
                <c:pt idx="1">
                  <c:v>0</c:v>
                </c:pt>
              </c:numCache>
            </c:numRef>
          </c:val>
          <c:extLst>
            <c:ext xmlns:c16="http://schemas.microsoft.com/office/drawing/2014/chart" uri="{C3380CC4-5D6E-409C-BE32-E72D297353CC}">
              <c16:uniqueId val="{00000003-DFF7-4EFD-BE5E-CE04C7602526}"/>
            </c:ext>
          </c:extLst>
        </c:ser>
        <c:ser>
          <c:idx val="2"/>
          <c:order val="2"/>
          <c:tx>
            <c:strRef>
              <c:f>'2-2016'!$F$6</c:f>
              <c:strCache>
                <c:ptCount val="1"/>
                <c:pt idx="0">
                  <c:v>Nivel 2</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'2-2016'!$G$3:$H$3</c:f>
              <c:numCache>
                <c:formatCode>General</c:formatCode>
                <c:ptCount val="2"/>
                <c:pt idx="0">
                  <c:v>2016</c:v>
                </c:pt>
                <c:pt idx="1">
                  <c:v>2019</c:v>
                </c:pt>
              </c:numCache>
            </c:numRef>
          </c:cat>
          <c:val>
            <c:numRef>
              <c:f>'2-2016'!$G$6:$H$6</c:f>
              <c:numCache>
                <c:formatCode>0%</c:formatCode>
                <c:ptCount val="2"/>
                <c:pt idx="0">
                  <c:v>0.35</c:v>
                </c:pt>
                <c:pt idx="1">
                  <c:v>0</c:v>
                </c:pt>
              </c:numCache>
            </c:numRef>
          </c:val>
          <c:extLst>
            <c:ext xmlns:c16="http://schemas.microsoft.com/office/drawing/2014/chart" uri="{C3380CC4-5D6E-409C-BE32-E72D297353CC}">
              <c16:uniqueId val="{00000004-DFF7-4EFD-BE5E-CE04C7602526}"/>
            </c:ext>
          </c:extLst>
        </c:ser>
        <c:ser>
          <c:idx val="3"/>
          <c:order val="3"/>
          <c:tx>
            <c:strRef>
              <c:f>'2-2016'!$F$7</c:f>
              <c:strCache>
                <c:ptCount val="1"/>
                <c:pt idx="0">
                  <c:v>Nivel  3</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'2-2016'!$G$3:$H$3</c:f>
              <c:numCache>
                <c:formatCode>General</c:formatCode>
                <c:ptCount val="2"/>
                <c:pt idx="0">
                  <c:v>2016</c:v>
                </c:pt>
                <c:pt idx="1">
                  <c:v>2019</c:v>
                </c:pt>
              </c:numCache>
            </c:numRef>
          </c:cat>
          <c:val>
            <c:numRef>
              <c:f>'2-2016'!$G$7:$H$7</c:f>
              <c:numCache>
                <c:formatCode>0%</c:formatCode>
                <c:ptCount val="2"/>
                <c:pt idx="0">
                  <c:v>0</c:v>
                </c:pt>
                <c:pt idx="1">
                  <c:v>0.39</c:v>
                </c:pt>
              </c:numCache>
            </c:numRef>
          </c:val>
          <c:extLst>
            <c:ext xmlns:c16="http://schemas.microsoft.com/office/drawing/2014/chart" uri="{C3380CC4-5D6E-409C-BE32-E72D297353CC}">
              <c16:uniqueId val="{00000005-DFF7-4EFD-BE5E-CE04C7602526}"/>
            </c:ext>
          </c:extLst>
        </c:ser>
        <c:ser>
          <c:idx val="4"/>
          <c:order val="4"/>
          <c:tx>
            <c:strRef>
              <c:f>'2-2016'!$F$8</c:f>
              <c:strCache>
                <c:ptCount val="1"/>
                <c:pt idx="0">
                  <c:v>Nivel 4</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'2-2016'!$G$3:$H$3</c:f>
              <c:numCache>
                <c:formatCode>General</c:formatCode>
                <c:ptCount val="2"/>
                <c:pt idx="0">
                  <c:v>2016</c:v>
                </c:pt>
                <c:pt idx="1">
                  <c:v>2019</c:v>
                </c:pt>
              </c:numCache>
            </c:numRef>
          </c:cat>
          <c:val>
            <c:numRef>
              <c:f>'2-2016'!$G$8:$H$8</c:f>
              <c:numCache>
                <c:formatCode>0%</c:formatCode>
                <c:ptCount val="2"/>
                <c:pt idx="0">
                  <c:v>0</c:v>
                </c:pt>
                <c:pt idx="1">
                  <c:v>0.61</c:v>
                </c:pt>
              </c:numCache>
            </c:numRef>
          </c:val>
          <c:extLst>
            <c:ext xmlns:c16="http://schemas.microsoft.com/office/drawing/2014/chart" uri="{C3380CC4-5D6E-409C-BE32-E72D297353CC}">
              <c16:uniqueId val="{00000006-DFF7-4EFD-BE5E-CE04C7602526}"/>
            </c:ext>
          </c:extLst>
        </c:ser>
        <c:dLbls>
          <c:showLegendKey val="0"/>
          <c:showVal val="0"/>
          <c:showCatName val="0"/>
          <c:showSerName val="0"/>
          <c:showPercent val="0"/>
          <c:showBubbleSize val="0"/>
        </c:dLbls>
        <c:gapWidth val="219"/>
        <c:overlap val="-27"/>
        <c:axId val="1084572223"/>
        <c:axId val="1084576543"/>
      </c:barChart>
      <c:catAx>
        <c:axId val="1084572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084576543"/>
        <c:crosses val="autoZero"/>
        <c:auto val="1"/>
        <c:lblAlgn val="ctr"/>
        <c:lblOffset val="100"/>
        <c:noMultiLvlLbl val="0"/>
      </c:catAx>
      <c:valAx>
        <c:axId val="1084576543"/>
        <c:scaling>
          <c:orientation val="minMax"/>
        </c:scaling>
        <c:delete val="1"/>
        <c:axPos val="l"/>
        <c:numFmt formatCode="0%" sourceLinked="1"/>
        <c:majorTickMark val="none"/>
        <c:minorTickMark val="none"/>
        <c:tickLblPos val="nextTo"/>
        <c:crossAx val="1084572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rgbClr val="156082">
          <a:lumMod val="50000"/>
        </a:srgbClr>
      </a:solid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a:solidFill>
                  <a:sysClr val="windowText" lastClr="000000"/>
                </a:solidFill>
              </a:rPr>
              <a:t>Resultados </a:t>
            </a:r>
            <a:r>
              <a:rPr lang="en-US" sz="1400" b="1" baseline="0">
                <a:solidFill>
                  <a:sysClr val="windowText" lastClr="000000"/>
                </a:solidFill>
              </a:rPr>
              <a:t> 2020-2023, 75 sitios de pruebas </a:t>
            </a:r>
            <a:endParaRPr lang="en-US" sz="1400" b="1">
              <a:solidFill>
                <a:sysClr val="windowText" lastClr="000000"/>
              </a:solidFill>
            </a:endParaRPr>
          </a:p>
        </c:rich>
      </c:tx>
      <c:layout>
        <c:manualLayout>
          <c:xMode val="edge"/>
          <c:yMode val="edge"/>
          <c:x val="3.1902668416447941E-2"/>
          <c:y val="1.388888888888888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'3-2020-23'!$B$28</c:f>
              <c:strCache>
                <c:ptCount val="1"/>
                <c:pt idx="0">
                  <c:v>Nivel 0</c:v>
                </c:pt>
              </c:strCache>
            </c:strRef>
          </c:tx>
          <c:spPr>
            <a:solidFill>
              <a:srgbClr val="FF0000"/>
            </a:solidFill>
            <a:ln>
              <a:noFill/>
            </a:ln>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9.0430664916885395E-2"/>
                      <c:h val="0.10178258967629045"/>
                    </c:manualLayout>
                  </c15:layout>
                </c:ext>
                <c:ext xmlns:c16="http://schemas.microsoft.com/office/drawing/2014/chart" uri="{C3380CC4-5D6E-409C-BE32-E72D297353CC}">
                  <c16:uniqueId val="{00000000-1488-436D-8C1F-51183A937612}"/>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'3-2020-23'!$C$26:$D$27</c:f>
              <c:strCache>
                <c:ptCount val="2"/>
                <c:pt idx="0">
                  <c:v>2020</c:v>
                </c:pt>
                <c:pt idx="1">
                  <c:v>2023</c:v>
                </c:pt>
              </c:strCache>
            </c:strRef>
          </c:cat>
          <c:val>
            <c:numRef>
              <c:f>'3-2020-23'!$C$28:$D$28</c:f>
              <c:numCache>
                <c:formatCode>0%</c:formatCode>
                <c:ptCount val="2"/>
                <c:pt idx="0">
                  <c:v>0.13</c:v>
                </c:pt>
                <c:pt idx="1">
                  <c:v>0</c:v>
                </c:pt>
              </c:numCache>
            </c:numRef>
          </c:val>
          <c:extLst>
            <c:ext xmlns:c16="http://schemas.microsoft.com/office/drawing/2014/chart" uri="{C3380CC4-5D6E-409C-BE32-E72D297353CC}">
              <c16:uniqueId val="{00000001-1488-436D-8C1F-51183A937612}"/>
            </c:ext>
          </c:extLst>
        </c:ser>
        <c:ser>
          <c:idx val="1"/>
          <c:order val="1"/>
          <c:tx>
            <c:strRef>
              <c:f>'3-2020-23'!$B$29</c:f>
              <c:strCache>
                <c:ptCount val="1"/>
                <c:pt idx="0">
                  <c:v>Nivel  1</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'3-2020-23'!$C$26:$D$27</c:f>
              <c:strCache>
                <c:ptCount val="2"/>
                <c:pt idx="0">
                  <c:v>2020</c:v>
                </c:pt>
                <c:pt idx="1">
                  <c:v>2023</c:v>
                </c:pt>
              </c:strCache>
            </c:strRef>
          </c:cat>
          <c:val>
            <c:numRef>
              <c:f>'3-2020-23'!$C$29:$D$29</c:f>
              <c:numCache>
                <c:formatCode>0%</c:formatCode>
                <c:ptCount val="2"/>
                <c:pt idx="0">
                  <c:v>0.26</c:v>
                </c:pt>
                <c:pt idx="1">
                  <c:v>0</c:v>
                </c:pt>
              </c:numCache>
            </c:numRef>
          </c:val>
          <c:extLst>
            <c:ext xmlns:c16="http://schemas.microsoft.com/office/drawing/2014/chart" uri="{C3380CC4-5D6E-409C-BE32-E72D297353CC}">
              <c16:uniqueId val="{00000002-1488-436D-8C1F-51183A937612}"/>
            </c:ext>
          </c:extLst>
        </c:ser>
        <c:ser>
          <c:idx val="2"/>
          <c:order val="2"/>
          <c:tx>
            <c:strRef>
              <c:f>'3-2020-23'!$B$30</c:f>
              <c:strCache>
                <c:ptCount val="1"/>
                <c:pt idx="0">
                  <c:v>Nivel 2</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'3-2020-23'!$C$26:$D$27</c:f>
              <c:strCache>
                <c:ptCount val="2"/>
                <c:pt idx="0">
                  <c:v>2020</c:v>
                </c:pt>
                <c:pt idx="1">
                  <c:v>2023</c:v>
                </c:pt>
              </c:strCache>
            </c:strRef>
          </c:cat>
          <c:val>
            <c:numRef>
              <c:f>'3-2020-23'!$C$30:$D$30</c:f>
              <c:numCache>
                <c:formatCode>0%</c:formatCode>
                <c:ptCount val="2"/>
                <c:pt idx="0">
                  <c:v>0.31</c:v>
                </c:pt>
                <c:pt idx="1">
                  <c:v>0.03</c:v>
                </c:pt>
              </c:numCache>
            </c:numRef>
          </c:val>
          <c:extLst>
            <c:ext xmlns:c16="http://schemas.microsoft.com/office/drawing/2014/chart" uri="{C3380CC4-5D6E-409C-BE32-E72D297353CC}">
              <c16:uniqueId val="{00000003-1488-436D-8C1F-51183A937612}"/>
            </c:ext>
          </c:extLst>
        </c:ser>
        <c:ser>
          <c:idx val="3"/>
          <c:order val="3"/>
          <c:tx>
            <c:strRef>
              <c:f>'3-2020-23'!$B$31</c:f>
              <c:strCache>
                <c:ptCount val="1"/>
                <c:pt idx="0">
                  <c:v>Nivel  3</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'3-2020-23'!$C$26:$D$27</c:f>
              <c:strCache>
                <c:ptCount val="2"/>
                <c:pt idx="0">
                  <c:v>2020</c:v>
                </c:pt>
                <c:pt idx="1">
                  <c:v>2023</c:v>
                </c:pt>
              </c:strCache>
            </c:strRef>
          </c:cat>
          <c:val>
            <c:numRef>
              <c:f>'3-2020-23'!$C$31:$D$31</c:f>
              <c:numCache>
                <c:formatCode>0%</c:formatCode>
                <c:ptCount val="2"/>
                <c:pt idx="0">
                  <c:v>0.19</c:v>
                </c:pt>
                <c:pt idx="1">
                  <c:v>0.28000000000000003</c:v>
                </c:pt>
              </c:numCache>
            </c:numRef>
          </c:val>
          <c:extLst>
            <c:ext xmlns:c16="http://schemas.microsoft.com/office/drawing/2014/chart" uri="{C3380CC4-5D6E-409C-BE32-E72D297353CC}">
              <c16:uniqueId val="{00000004-1488-436D-8C1F-51183A937612}"/>
            </c:ext>
          </c:extLst>
        </c:ser>
        <c:ser>
          <c:idx val="4"/>
          <c:order val="4"/>
          <c:tx>
            <c:strRef>
              <c:f>'3-2020-23'!$B$32</c:f>
              <c:strCache>
                <c:ptCount val="1"/>
                <c:pt idx="0">
                  <c:v>Nivel 4</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'3-2020-23'!$C$26:$D$27</c:f>
              <c:strCache>
                <c:ptCount val="2"/>
                <c:pt idx="0">
                  <c:v>2020</c:v>
                </c:pt>
                <c:pt idx="1">
                  <c:v>2023</c:v>
                </c:pt>
              </c:strCache>
            </c:strRef>
          </c:cat>
          <c:val>
            <c:numRef>
              <c:f>'3-2020-23'!$C$32:$D$32</c:f>
              <c:numCache>
                <c:formatCode>0%</c:formatCode>
                <c:ptCount val="2"/>
                <c:pt idx="0">
                  <c:v>0.13</c:v>
                </c:pt>
                <c:pt idx="1">
                  <c:v>0.69</c:v>
                </c:pt>
              </c:numCache>
            </c:numRef>
          </c:val>
          <c:extLst>
            <c:ext xmlns:c16="http://schemas.microsoft.com/office/drawing/2014/chart" uri="{C3380CC4-5D6E-409C-BE32-E72D297353CC}">
              <c16:uniqueId val="{00000005-1488-436D-8C1F-51183A937612}"/>
            </c:ext>
          </c:extLst>
        </c:ser>
        <c:dLbls>
          <c:showLegendKey val="0"/>
          <c:showVal val="0"/>
          <c:showCatName val="0"/>
          <c:showSerName val="0"/>
          <c:showPercent val="0"/>
          <c:showBubbleSize val="0"/>
        </c:dLbls>
        <c:gapWidth val="219"/>
        <c:overlap val="-27"/>
        <c:axId val="1253490864"/>
        <c:axId val="1253485584"/>
      </c:barChart>
      <c:catAx>
        <c:axId val="1253490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crossAx val="1253485584"/>
        <c:crosses val="autoZero"/>
        <c:auto val="1"/>
        <c:lblAlgn val="ctr"/>
        <c:lblOffset val="100"/>
        <c:noMultiLvlLbl val="0"/>
      </c:catAx>
      <c:valAx>
        <c:axId val="1253485584"/>
        <c:scaling>
          <c:orientation val="minMax"/>
        </c:scaling>
        <c:delete val="1"/>
        <c:axPos val="l"/>
        <c:numFmt formatCode="0%" sourceLinked="1"/>
        <c:majorTickMark val="none"/>
        <c:minorTickMark val="none"/>
        <c:tickLblPos val="nextTo"/>
        <c:crossAx val="1253490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accent5">
          <a:lumMod val="50000"/>
        </a:schemeClr>
      </a:solid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0273766325220792E-2"/>
          <c:y val="4.1666685002325697E-2"/>
          <c:w val="0.93888888888888888"/>
          <c:h val="0.79081802274715662"/>
        </c:manualLayout>
      </c:layout>
      <c:barChart>
        <c:barDir val="col"/>
        <c:grouping val="clustered"/>
        <c:varyColors val="0"/>
        <c:ser>
          <c:idx val="0"/>
          <c:order val="0"/>
          <c:spPr>
            <a:solidFill>
              <a:schemeClr val="accent6">
                <a:lumMod val="50000"/>
              </a:schemeClr>
            </a:solidFill>
            <a:ln>
              <a:noFill/>
            </a:ln>
            <a:effectLst/>
          </c:spPr>
          <c:invertIfNegative val="0"/>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1-9164-471B-9AB4-731C59AFA86C}"/>
              </c:ext>
            </c:extLst>
          </c:dPt>
          <c:dPt>
            <c:idx val="2"/>
            <c:invertIfNegative val="0"/>
            <c:bubble3D val="0"/>
            <c:spPr>
              <a:solidFill>
                <a:schemeClr val="accent5">
                  <a:lumMod val="75000"/>
                </a:schemeClr>
              </a:solidFill>
              <a:ln>
                <a:noFill/>
              </a:ln>
              <a:effectLst/>
            </c:spPr>
            <c:extLst>
              <c:ext xmlns:c16="http://schemas.microsoft.com/office/drawing/2014/chart" uri="{C3380CC4-5D6E-409C-BE32-E72D297353CC}">
                <c16:uniqueId val="{00000003-9164-471B-9AB4-731C59AFA86C}"/>
              </c:ext>
            </c:extLst>
          </c:dPt>
          <c:dLbls>
            <c:dLbl>
              <c:idx val="0"/>
              <c:tx>
                <c:rich>
                  <a:bodyPr/>
                  <a:lstStyle/>
                  <a:p>
                    <a:fld id="{045FAC1C-579C-4CC6-B146-F5CB0908871B}" type="VALUE">
                      <a:rPr lang="en-US"/>
                      <a:pPr/>
                      <a:t>[VALOR]</a:t>
                    </a:fld>
                    <a:r>
                      <a:rPr lang="en-US"/>
                      <a:t> (100%)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164-471B-9AB4-731C59AFA86C}"/>
                </c:ext>
              </c:extLst>
            </c:dLbl>
            <c:dLbl>
              <c:idx val="1"/>
              <c:tx>
                <c:rich>
                  <a:bodyPr/>
                  <a:lstStyle/>
                  <a:p>
                    <a:fld id="{C7A9FDA6-2D90-4A15-83D2-CC076D1AA3B1}" type="VALUE">
                      <a:rPr lang="en-US"/>
                      <a:pPr/>
                      <a:t>[VALOR]</a:t>
                    </a:fld>
                    <a:r>
                      <a:rPr lang="en-US"/>
                      <a:t> (96%)</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164-471B-9AB4-731C59AFA86C}"/>
                </c:ext>
              </c:extLst>
            </c:dLbl>
            <c:dLbl>
              <c:idx val="2"/>
              <c:tx>
                <c:rich>
                  <a:bodyPr/>
                  <a:lstStyle/>
                  <a:p>
                    <a:fld id="{21554E52-B6D1-49D1-883C-1861AA9D883E}" type="VALUE">
                      <a:rPr lang="en-US"/>
                      <a:pPr/>
                      <a:t>[VALOR]</a:t>
                    </a:fld>
                    <a:r>
                      <a:rPr lang="en-US"/>
                      <a:t>(97%)</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164-471B-9AB4-731C59AFA86C}"/>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Hoja2!$I$5:$K$5</c:f>
              <c:strCache>
                <c:ptCount val="3"/>
                <c:pt idx="0">
                  <c:v>Total de Puntos de Prueba </c:v>
                </c:pt>
                <c:pt idx="1">
                  <c:v>No. % de Ptos.  de pruebas  con informe de concordancia </c:v>
                </c:pt>
                <c:pt idx="2">
                  <c:v>No. % de Ptos.    de pruebas/Concordancia &gt;98% </c:v>
                </c:pt>
              </c:strCache>
            </c:strRef>
          </c:cat>
          <c:val>
            <c:numRef>
              <c:f>Hoja2!$I$6:$K$6</c:f>
              <c:numCache>
                <c:formatCode>General</c:formatCode>
                <c:ptCount val="3"/>
                <c:pt idx="0">
                  <c:v>75</c:v>
                </c:pt>
                <c:pt idx="1">
                  <c:v>72</c:v>
                </c:pt>
                <c:pt idx="2">
                  <c:v>70</c:v>
                </c:pt>
              </c:numCache>
            </c:numRef>
          </c:val>
          <c:extLst>
            <c:ext xmlns:c16="http://schemas.microsoft.com/office/drawing/2014/chart" uri="{C3380CC4-5D6E-409C-BE32-E72D297353CC}">
              <c16:uniqueId val="{00000005-9164-471B-9AB4-731C59AFA86C}"/>
            </c:ext>
          </c:extLst>
        </c:ser>
        <c:dLbls>
          <c:showLegendKey val="0"/>
          <c:showVal val="0"/>
          <c:showCatName val="0"/>
          <c:showSerName val="0"/>
          <c:showPercent val="0"/>
          <c:showBubbleSize val="0"/>
        </c:dLbls>
        <c:gapWidth val="219"/>
        <c:overlap val="-27"/>
        <c:axId val="397426591"/>
        <c:axId val="397427071"/>
      </c:barChart>
      <c:catAx>
        <c:axId val="397426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397427071"/>
        <c:crosses val="autoZero"/>
        <c:auto val="1"/>
        <c:lblAlgn val="ctr"/>
        <c:lblOffset val="100"/>
        <c:noMultiLvlLbl val="0"/>
      </c:catAx>
      <c:valAx>
        <c:axId val="397427071"/>
        <c:scaling>
          <c:orientation val="minMax"/>
        </c:scaling>
        <c:delete val="1"/>
        <c:axPos val="l"/>
        <c:numFmt formatCode="General" sourceLinked="1"/>
        <c:majorTickMark val="none"/>
        <c:minorTickMark val="none"/>
        <c:tickLblPos val="nextTo"/>
        <c:crossAx val="3974265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F50168-0E9B-4617-B9BE-A4281509B5F3}"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24D81F18-087D-4FC5-A2BF-FBBE361CFBC5}">
      <dgm:prSet/>
      <dgm:spPr/>
      <dgm:t>
        <a:bodyPr anchor="ctr"/>
        <a:lstStyle/>
        <a:p>
          <a:r>
            <a:rPr lang="en-US" kern="1200">
              <a:latin typeface="Aptos" panose="02110004020202020204"/>
              <a:ea typeface="+mn-ea"/>
              <a:cs typeface="+mn-cs"/>
            </a:rPr>
            <a:t>Inicia en el 2016 un  entrenamiento para entrenadores </a:t>
          </a:r>
          <a:r>
            <a:rPr lang="en-US" kern="1200"/>
            <a:t>(TOT),   capacitando 15 bioanalistas  </a:t>
          </a:r>
          <a:endParaRPr lang="en-US" b="1" kern="1200" dirty="0"/>
        </a:p>
      </dgm:t>
    </dgm:pt>
    <dgm:pt modelId="{F29E2547-0F91-426C-B806-F4DEF507A6A2}" type="parTrans" cxnId="{F4EA0871-1847-48CA-94DE-18BC4FEF5381}">
      <dgm:prSet/>
      <dgm:spPr/>
      <dgm:t>
        <a:bodyPr/>
        <a:lstStyle/>
        <a:p>
          <a:endParaRPr lang="en-US"/>
        </a:p>
      </dgm:t>
    </dgm:pt>
    <dgm:pt modelId="{1A7DFA93-2CC3-4033-A8CB-B585D48855A3}" type="sibTrans" cxnId="{F4EA0871-1847-48CA-94DE-18BC4FEF5381}">
      <dgm:prSet/>
      <dgm:spPr/>
      <dgm:t>
        <a:bodyPr/>
        <a:lstStyle/>
        <a:p>
          <a:endParaRPr lang="en-US"/>
        </a:p>
      </dgm:t>
    </dgm:pt>
    <dgm:pt modelId="{F2197AC1-27F5-4746-867D-AD8470AC3952}">
      <dgm:prSet/>
      <dgm:spPr/>
      <dgm:t>
        <a:bodyPr/>
        <a:lstStyle/>
        <a:p>
          <a:r>
            <a:rPr lang="en-US"/>
            <a:t>Revisión del contenido de entrenamiento por técnicos del Programa Nacional de Control de ITS/VIH.</a:t>
          </a:r>
          <a:endParaRPr lang="en-US" dirty="0"/>
        </a:p>
      </dgm:t>
    </dgm:pt>
    <dgm:pt modelId="{6C77AF31-3DA6-4895-95C1-C81A0316A7F7}" type="parTrans" cxnId="{2A4FC995-8310-4E83-91CD-8E923D3E7034}">
      <dgm:prSet/>
      <dgm:spPr/>
      <dgm:t>
        <a:bodyPr/>
        <a:lstStyle/>
        <a:p>
          <a:endParaRPr lang="en-US"/>
        </a:p>
      </dgm:t>
    </dgm:pt>
    <dgm:pt modelId="{DA3906CE-49FA-43B4-A892-C39FAADC38F9}" type="sibTrans" cxnId="{2A4FC995-8310-4E83-91CD-8E923D3E7034}">
      <dgm:prSet/>
      <dgm:spPr/>
      <dgm:t>
        <a:bodyPr/>
        <a:lstStyle/>
        <a:p>
          <a:endParaRPr lang="en-US"/>
        </a:p>
      </dgm:t>
    </dgm:pt>
    <dgm:pt modelId="{1CE93091-BE61-4C2A-8DBD-C8FFC58C0D69}">
      <dgm:prSet/>
      <dgm:spPr/>
      <dgm:t>
        <a:bodyPr/>
        <a:lstStyle/>
        <a:p>
          <a:r>
            <a:rPr lang="en-US"/>
            <a:t>En 2017 se  iniciaron las capacitaciones al personal  de los sitios de prueba;  a  2024 se han </a:t>
          </a:r>
          <a:r>
            <a:rPr lang="en-US">
              <a:solidFill>
                <a:schemeClr val="bg1"/>
              </a:solidFill>
            </a:rPr>
            <a:t>realizado 42 capacitaciones </a:t>
          </a:r>
          <a:r>
            <a:rPr lang="en-US"/>
            <a:t>y entrenado 726 profesionales de la salud, 246  bioanalistas </a:t>
          </a:r>
          <a:r>
            <a:rPr lang="en-US">
              <a:solidFill>
                <a:schemeClr val="bg1"/>
              </a:solidFill>
            </a:rPr>
            <a:t> 480 </a:t>
          </a:r>
          <a:r>
            <a:rPr lang="en-US"/>
            <a:t>No Bioanalistas </a:t>
          </a:r>
          <a:endParaRPr lang="en-US" dirty="0"/>
        </a:p>
      </dgm:t>
    </dgm:pt>
    <dgm:pt modelId="{C56D186C-C516-40A7-8802-27F60053CF3E}" type="parTrans" cxnId="{2E1046D9-A497-490A-A05E-33406CD68D5D}">
      <dgm:prSet/>
      <dgm:spPr/>
      <dgm:t>
        <a:bodyPr/>
        <a:lstStyle/>
        <a:p>
          <a:endParaRPr lang="en-US"/>
        </a:p>
      </dgm:t>
    </dgm:pt>
    <dgm:pt modelId="{0F14E54B-CCE1-4FF0-958F-4A31CA330795}" type="sibTrans" cxnId="{2E1046D9-A497-490A-A05E-33406CD68D5D}">
      <dgm:prSet/>
      <dgm:spPr/>
      <dgm:t>
        <a:bodyPr/>
        <a:lstStyle/>
        <a:p>
          <a:endParaRPr lang="en-US"/>
        </a:p>
      </dgm:t>
    </dgm:pt>
    <dgm:pt modelId="{4476776C-3B3D-4615-83CD-29435ABE7FD6}" type="pres">
      <dgm:prSet presAssocID="{1BF50168-0E9B-4617-B9BE-A4281509B5F3}" presName="outerComposite" presStyleCnt="0">
        <dgm:presLayoutVars>
          <dgm:chMax val="5"/>
          <dgm:dir/>
          <dgm:resizeHandles val="exact"/>
        </dgm:presLayoutVars>
      </dgm:prSet>
      <dgm:spPr/>
    </dgm:pt>
    <dgm:pt modelId="{96FB54EB-4C6D-445E-980F-9E51BCB6CA49}" type="pres">
      <dgm:prSet presAssocID="{1BF50168-0E9B-4617-B9BE-A4281509B5F3}" presName="dummyMaxCanvas" presStyleCnt="0">
        <dgm:presLayoutVars/>
      </dgm:prSet>
      <dgm:spPr/>
    </dgm:pt>
    <dgm:pt modelId="{43A01A71-3F36-41BF-A4B9-6C0CFA5AD4E0}" type="pres">
      <dgm:prSet presAssocID="{1BF50168-0E9B-4617-B9BE-A4281509B5F3}" presName="ThreeNodes_1" presStyleLbl="node1" presStyleIdx="0" presStyleCnt="3">
        <dgm:presLayoutVars>
          <dgm:bulletEnabled val="1"/>
        </dgm:presLayoutVars>
      </dgm:prSet>
      <dgm:spPr/>
    </dgm:pt>
    <dgm:pt modelId="{7EAD33A4-D29A-4CE4-B5FE-18A7B294794D}" type="pres">
      <dgm:prSet presAssocID="{1BF50168-0E9B-4617-B9BE-A4281509B5F3}" presName="ThreeNodes_2" presStyleLbl="node1" presStyleIdx="1" presStyleCnt="3">
        <dgm:presLayoutVars>
          <dgm:bulletEnabled val="1"/>
        </dgm:presLayoutVars>
      </dgm:prSet>
      <dgm:spPr/>
    </dgm:pt>
    <dgm:pt modelId="{5E731DDB-23DB-45EC-8FEE-79ADE92A9894}" type="pres">
      <dgm:prSet presAssocID="{1BF50168-0E9B-4617-B9BE-A4281509B5F3}" presName="ThreeNodes_3" presStyleLbl="node1" presStyleIdx="2" presStyleCnt="3">
        <dgm:presLayoutVars>
          <dgm:bulletEnabled val="1"/>
        </dgm:presLayoutVars>
      </dgm:prSet>
      <dgm:spPr/>
    </dgm:pt>
    <dgm:pt modelId="{3D1556B5-F9D8-4FDC-9F6A-17F3FC1F22C3}" type="pres">
      <dgm:prSet presAssocID="{1BF50168-0E9B-4617-B9BE-A4281509B5F3}" presName="ThreeConn_1-2" presStyleLbl="fgAccFollowNode1" presStyleIdx="0" presStyleCnt="2">
        <dgm:presLayoutVars>
          <dgm:bulletEnabled val="1"/>
        </dgm:presLayoutVars>
      </dgm:prSet>
      <dgm:spPr/>
    </dgm:pt>
    <dgm:pt modelId="{91906D22-3E8E-40B5-83A1-8ED9C6EDE0EF}" type="pres">
      <dgm:prSet presAssocID="{1BF50168-0E9B-4617-B9BE-A4281509B5F3}" presName="ThreeConn_2-3" presStyleLbl="fgAccFollowNode1" presStyleIdx="1" presStyleCnt="2">
        <dgm:presLayoutVars>
          <dgm:bulletEnabled val="1"/>
        </dgm:presLayoutVars>
      </dgm:prSet>
      <dgm:spPr/>
    </dgm:pt>
    <dgm:pt modelId="{650AC78C-6ECC-4AB7-8AB1-FD28AE39F8A7}" type="pres">
      <dgm:prSet presAssocID="{1BF50168-0E9B-4617-B9BE-A4281509B5F3}" presName="ThreeNodes_1_text" presStyleLbl="node1" presStyleIdx="2" presStyleCnt="3">
        <dgm:presLayoutVars>
          <dgm:bulletEnabled val="1"/>
        </dgm:presLayoutVars>
      </dgm:prSet>
      <dgm:spPr/>
    </dgm:pt>
    <dgm:pt modelId="{3C6DF159-DBCB-4E51-977A-D8FAE5D961E6}" type="pres">
      <dgm:prSet presAssocID="{1BF50168-0E9B-4617-B9BE-A4281509B5F3}" presName="ThreeNodes_2_text" presStyleLbl="node1" presStyleIdx="2" presStyleCnt="3">
        <dgm:presLayoutVars>
          <dgm:bulletEnabled val="1"/>
        </dgm:presLayoutVars>
      </dgm:prSet>
      <dgm:spPr/>
    </dgm:pt>
    <dgm:pt modelId="{FC0C8D20-87B6-4858-981B-511A79B917AB}" type="pres">
      <dgm:prSet presAssocID="{1BF50168-0E9B-4617-B9BE-A4281509B5F3}" presName="ThreeNodes_3_text" presStyleLbl="node1" presStyleIdx="2" presStyleCnt="3">
        <dgm:presLayoutVars>
          <dgm:bulletEnabled val="1"/>
        </dgm:presLayoutVars>
      </dgm:prSet>
      <dgm:spPr/>
    </dgm:pt>
  </dgm:ptLst>
  <dgm:cxnLst>
    <dgm:cxn modelId="{88E7460A-B01F-4FDF-A1A7-11DABE8A7842}" type="presOf" srcId="{1CE93091-BE61-4C2A-8DBD-C8FFC58C0D69}" destId="{5E731DDB-23DB-45EC-8FEE-79ADE92A9894}" srcOrd="0" destOrd="0" presId="urn:microsoft.com/office/officeart/2005/8/layout/vProcess5"/>
    <dgm:cxn modelId="{DC21171A-4A4C-4A42-91EA-4419AF26E421}" type="presOf" srcId="{F2197AC1-27F5-4746-867D-AD8470AC3952}" destId="{7EAD33A4-D29A-4CE4-B5FE-18A7B294794D}" srcOrd="0" destOrd="0" presId="urn:microsoft.com/office/officeart/2005/8/layout/vProcess5"/>
    <dgm:cxn modelId="{A56A5A2E-8F6B-491B-8DFE-F4EB858C6547}" type="presOf" srcId="{24D81F18-087D-4FC5-A2BF-FBBE361CFBC5}" destId="{43A01A71-3F36-41BF-A4B9-6C0CFA5AD4E0}" srcOrd="0" destOrd="0" presId="urn:microsoft.com/office/officeart/2005/8/layout/vProcess5"/>
    <dgm:cxn modelId="{799C0F63-5218-46A9-B34E-7D932C341D6C}" type="presOf" srcId="{1BF50168-0E9B-4617-B9BE-A4281509B5F3}" destId="{4476776C-3B3D-4615-83CD-29435ABE7FD6}" srcOrd="0" destOrd="0" presId="urn:microsoft.com/office/officeart/2005/8/layout/vProcess5"/>
    <dgm:cxn modelId="{D380CB6C-CE11-4ECA-A417-B20DD282F30D}" type="presOf" srcId="{F2197AC1-27F5-4746-867D-AD8470AC3952}" destId="{3C6DF159-DBCB-4E51-977A-D8FAE5D961E6}" srcOrd="1" destOrd="0" presId="urn:microsoft.com/office/officeart/2005/8/layout/vProcess5"/>
    <dgm:cxn modelId="{F4EA0871-1847-48CA-94DE-18BC4FEF5381}" srcId="{1BF50168-0E9B-4617-B9BE-A4281509B5F3}" destId="{24D81F18-087D-4FC5-A2BF-FBBE361CFBC5}" srcOrd="0" destOrd="0" parTransId="{F29E2547-0F91-426C-B806-F4DEF507A6A2}" sibTransId="{1A7DFA93-2CC3-4033-A8CB-B585D48855A3}"/>
    <dgm:cxn modelId="{2EFA6C77-59E0-4542-AFC1-1E00303C0F24}" type="presOf" srcId="{1CE93091-BE61-4C2A-8DBD-C8FFC58C0D69}" destId="{FC0C8D20-87B6-4858-981B-511A79B917AB}" srcOrd="1" destOrd="0" presId="urn:microsoft.com/office/officeart/2005/8/layout/vProcess5"/>
    <dgm:cxn modelId="{2A4FC995-8310-4E83-91CD-8E923D3E7034}" srcId="{1BF50168-0E9B-4617-B9BE-A4281509B5F3}" destId="{F2197AC1-27F5-4746-867D-AD8470AC3952}" srcOrd="1" destOrd="0" parTransId="{6C77AF31-3DA6-4895-95C1-C81A0316A7F7}" sibTransId="{DA3906CE-49FA-43B4-A892-C39FAADC38F9}"/>
    <dgm:cxn modelId="{D15C3CD2-3B89-45CB-976C-7FF7849E138B}" type="presOf" srcId="{24D81F18-087D-4FC5-A2BF-FBBE361CFBC5}" destId="{650AC78C-6ECC-4AB7-8AB1-FD28AE39F8A7}" srcOrd="1" destOrd="0" presId="urn:microsoft.com/office/officeart/2005/8/layout/vProcess5"/>
    <dgm:cxn modelId="{2E1046D9-A497-490A-A05E-33406CD68D5D}" srcId="{1BF50168-0E9B-4617-B9BE-A4281509B5F3}" destId="{1CE93091-BE61-4C2A-8DBD-C8FFC58C0D69}" srcOrd="2" destOrd="0" parTransId="{C56D186C-C516-40A7-8802-27F60053CF3E}" sibTransId="{0F14E54B-CCE1-4FF0-958F-4A31CA330795}"/>
    <dgm:cxn modelId="{A5AEBBDF-2A0B-4188-9D5A-7B699E842F4F}" type="presOf" srcId="{1A7DFA93-2CC3-4033-A8CB-B585D48855A3}" destId="{3D1556B5-F9D8-4FDC-9F6A-17F3FC1F22C3}" srcOrd="0" destOrd="0" presId="urn:microsoft.com/office/officeart/2005/8/layout/vProcess5"/>
    <dgm:cxn modelId="{07D6B0F9-AC4F-46F9-BFDC-CF66FEFFB327}" type="presOf" srcId="{DA3906CE-49FA-43B4-A892-C39FAADC38F9}" destId="{91906D22-3E8E-40B5-83A1-8ED9C6EDE0EF}" srcOrd="0" destOrd="0" presId="urn:microsoft.com/office/officeart/2005/8/layout/vProcess5"/>
    <dgm:cxn modelId="{A08170B7-AFD8-40EC-83BC-DA42CBEF7E2D}" type="presParOf" srcId="{4476776C-3B3D-4615-83CD-29435ABE7FD6}" destId="{96FB54EB-4C6D-445E-980F-9E51BCB6CA49}" srcOrd="0" destOrd="0" presId="urn:microsoft.com/office/officeart/2005/8/layout/vProcess5"/>
    <dgm:cxn modelId="{15CB3A28-5CE5-4A6B-B8D5-EB2B32A85C31}" type="presParOf" srcId="{4476776C-3B3D-4615-83CD-29435ABE7FD6}" destId="{43A01A71-3F36-41BF-A4B9-6C0CFA5AD4E0}" srcOrd="1" destOrd="0" presId="urn:microsoft.com/office/officeart/2005/8/layout/vProcess5"/>
    <dgm:cxn modelId="{1B145A65-75EE-41EB-B4C6-993F044094D5}" type="presParOf" srcId="{4476776C-3B3D-4615-83CD-29435ABE7FD6}" destId="{7EAD33A4-D29A-4CE4-B5FE-18A7B294794D}" srcOrd="2" destOrd="0" presId="urn:microsoft.com/office/officeart/2005/8/layout/vProcess5"/>
    <dgm:cxn modelId="{DBAD6F38-48F8-42FE-9B4C-3FE0AD9D1FD3}" type="presParOf" srcId="{4476776C-3B3D-4615-83CD-29435ABE7FD6}" destId="{5E731DDB-23DB-45EC-8FEE-79ADE92A9894}" srcOrd="3" destOrd="0" presId="urn:microsoft.com/office/officeart/2005/8/layout/vProcess5"/>
    <dgm:cxn modelId="{DAD60CA4-6232-4FA7-BFB3-1FCA1ECA9FF3}" type="presParOf" srcId="{4476776C-3B3D-4615-83CD-29435ABE7FD6}" destId="{3D1556B5-F9D8-4FDC-9F6A-17F3FC1F22C3}" srcOrd="4" destOrd="0" presId="urn:microsoft.com/office/officeart/2005/8/layout/vProcess5"/>
    <dgm:cxn modelId="{3E145CEC-F2B8-49A0-BC5C-02BD8676D762}" type="presParOf" srcId="{4476776C-3B3D-4615-83CD-29435ABE7FD6}" destId="{91906D22-3E8E-40B5-83A1-8ED9C6EDE0EF}" srcOrd="5" destOrd="0" presId="urn:microsoft.com/office/officeart/2005/8/layout/vProcess5"/>
    <dgm:cxn modelId="{1B1E63FB-51FC-437C-BA24-D618B5968711}" type="presParOf" srcId="{4476776C-3B3D-4615-83CD-29435ABE7FD6}" destId="{650AC78C-6ECC-4AB7-8AB1-FD28AE39F8A7}" srcOrd="6" destOrd="0" presId="urn:microsoft.com/office/officeart/2005/8/layout/vProcess5"/>
    <dgm:cxn modelId="{8C6815F3-C382-4C8F-8384-A26D0196CCDF}" type="presParOf" srcId="{4476776C-3B3D-4615-83CD-29435ABE7FD6}" destId="{3C6DF159-DBCB-4E51-977A-D8FAE5D961E6}" srcOrd="7" destOrd="0" presId="urn:microsoft.com/office/officeart/2005/8/layout/vProcess5"/>
    <dgm:cxn modelId="{9D7EED43-9F2D-4675-A2F9-F155AC59ED32}" type="presParOf" srcId="{4476776C-3B3D-4615-83CD-29435ABE7FD6}" destId="{FC0C8D20-87B6-4858-981B-511A79B917AB}"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19EB33-5941-44EC-BBF0-D72F29C25B79}" type="doc">
      <dgm:prSet loTypeId="urn:microsoft.com/office/officeart/2017/3/layout/HorizontalPathTimeline" loCatId="process" qsTypeId="urn:microsoft.com/office/officeart/2005/8/quickstyle/simple5" qsCatId="simple" csTypeId="urn:microsoft.com/office/officeart/2005/8/colors/accent5_2" csCatId="accent5" phldr="1"/>
      <dgm:spPr/>
      <dgm:t>
        <a:bodyPr/>
        <a:lstStyle/>
        <a:p>
          <a:endParaRPr lang="en-US"/>
        </a:p>
      </dgm:t>
    </dgm:pt>
    <dgm:pt modelId="{9D3B2643-8077-4934-BE4C-6B3088D9CD55}">
      <dgm:prSet/>
      <dgm:spPr/>
      <dgm:t>
        <a:bodyPr/>
        <a:lstStyle/>
        <a:p>
          <a:pPr>
            <a:defRPr b="1"/>
          </a:pPr>
          <a:r>
            <a:rPr lang="en-US"/>
            <a:t>2018</a:t>
          </a:r>
        </a:p>
      </dgm:t>
    </dgm:pt>
    <dgm:pt modelId="{2A019921-ABC4-4C30-81B1-3BCE6C052C48}" type="parTrans" cxnId="{DBCA89C4-8A66-418E-B1B7-B41F6E3D2DE9}">
      <dgm:prSet/>
      <dgm:spPr/>
      <dgm:t>
        <a:bodyPr/>
        <a:lstStyle/>
        <a:p>
          <a:endParaRPr lang="en-US"/>
        </a:p>
      </dgm:t>
    </dgm:pt>
    <dgm:pt modelId="{8EF5F759-5CE3-47EA-BBE7-65BB8B093DFA}" type="sibTrans" cxnId="{DBCA89C4-8A66-418E-B1B7-B41F6E3D2DE9}">
      <dgm:prSet/>
      <dgm:spPr/>
      <dgm:t>
        <a:bodyPr/>
        <a:lstStyle/>
        <a:p>
          <a:endParaRPr lang="en-US"/>
        </a:p>
      </dgm:t>
    </dgm:pt>
    <dgm:pt modelId="{0DFB2AB4-40DC-4719-83F4-EB27BB0B5C5D}">
      <dgm:prSet custT="1"/>
      <dgm:spPr/>
      <dgm:t>
        <a:bodyPr/>
        <a:lstStyle/>
        <a:p>
          <a:r>
            <a:rPr lang="en-US" sz="1800"/>
            <a:t>En 2018 se </a:t>
          </a:r>
          <a:r>
            <a:rPr lang="en-US" sz="1800" err="1"/>
            <a:t>hizo</a:t>
          </a:r>
          <a:r>
            <a:rPr lang="en-US" sz="1800"/>
            <a:t>  </a:t>
          </a:r>
          <a:r>
            <a:rPr lang="en-US" sz="1800" err="1"/>
            <a:t>una</a:t>
          </a:r>
          <a:r>
            <a:rPr lang="en-US" sz="1800"/>
            <a:t> </a:t>
          </a:r>
          <a:r>
            <a:rPr lang="en-US" sz="1800" err="1"/>
            <a:t>adaptación</a:t>
          </a:r>
          <a:r>
            <a:rPr lang="en-US" sz="1800"/>
            <a:t> del </a:t>
          </a:r>
          <a:r>
            <a:rPr lang="en-US" sz="1800" err="1"/>
            <a:t>contenido</a:t>
          </a:r>
          <a:r>
            <a:rPr lang="en-US" sz="1800"/>
            <a:t> para </a:t>
          </a:r>
          <a:r>
            <a:rPr lang="en-US" sz="1800" err="1"/>
            <a:t>entrenamiento</a:t>
          </a:r>
          <a:r>
            <a:rPr lang="en-US" sz="1800"/>
            <a:t> a personal No </a:t>
          </a:r>
          <a:r>
            <a:rPr lang="en-US" sz="1800" err="1"/>
            <a:t>Bionalistas</a:t>
          </a:r>
          <a:r>
            <a:rPr lang="en-US" sz="1800"/>
            <a:t>, </a:t>
          </a:r>
          <a:r>
            <a:rPr lang="en-US" sz="1800" err="1"/>
            <a:t>basado</a:t>
          </a:r>
          <a:r>
            <a:rPr lang="en-US" sz="1800"/>
            <a:t> </a:t>
          </a:r>
          <a:r>
            <a:rPr lang="en-US" sz="1800" err="1"/>
            <a:t>en</a:t>
          </a:r>
          <a:r>
            <a:rPr lang="en-US" sz="1800"/>
            <a:t> la  </a:t>
          </a:r>
          <a:r>
            <a:rPr lang="en-US" sz="1800" err="1"/>
            <a:t>Resolución</a:t>
          </a:r>
          <a:r>
            <a:rPr lang="en-US" sz="1800"/>
            <a:t> Ministerial 000015 de </a:t>
          </a:r>
          <a:r>
            <a:rPr lang="en-US" sz="1800" err="1"/>
            <a:t>agosto</a:t>
          </a:r>
          <a:r>
            <a:rPr lang="en-US" sz="1800"/>
            <a:t> 2017.</a:t>
          </a:r>
        </a:p>
      </dgm:t>
    </dgm:pt>
    <dgm:pt modelId="{8E5D6BD3-C141-4941-9F74-BB46CFF51B11}" type="parTrans" cxnId="{2FF42AAA-1D67-4979-BEDD-0DC4BEE0C9A6}">
      <dgm:prSet/>
      <dgm:spPr/>
      <dgm:t>
        <a:bodyPr/>
        <a:lstStyle/>
        <a:p>
          <a:endParaRPr lang="en-US"/>
        </a:p>
      </dgm:t>
    </dgm:pt>
    <dgm:pt modelId="{BD04C9E5-D3E6-48E6-B26D-1215224B59A6}" type="sibTrans" cxnId="{2FF42AAA-1D67-4979-BEDD-0DC4BEE0C9A6}">
      <dgm:prSet/>
      <dgm:spPr/>
      <dgm:t>
        <a:bodyPr/>
        <a:lstStyle/>
        <a:p>
          <a:endParaRPr lang="en-US"/>
        </a:p>
      </dgm:t>
    </dgm:pt>
    <dgm:pt modelId="{4D444552-CD44-44F4-B75C-E0329F5CE58D}">
      <dgm:prSet/>
      <dgm:spPr/>
      <dgm:t>
        <a:bodyPr/>
        <a:lstStyle/>
        <a:p>
          <a:pPr>
            <a:defRPr b="1"/>
          </a:pPr>
          <a:r>
            <a:rPr lang="en-US"/>
            <a:t>2019</a:t>
          </a:r>
        </a:p>
      </dgm:t>
    </dgm:pt>
    <dgm:pt modelId="{AECD4F49-7C66-4718-9B5D-6E7C8B1793A6}" type="parTrans" cxnId="{E7C12C5F-93B6-498F-8C12-BBA12B889209}">
      <dgm:prSet/>
      <dgm:spPr/>
      <dgm:t>
        <a:bodyPr/>
        <a:lstStyle/>
        <a:p>
          <a:endParaRPr lang="en-US"/>
        </a:p>
      </dgm:t>
    </dgm:pt>
    <dgm:pt modelId="{79FD8890-4F39-4FF2-87B6-B9D03E59D2E1}" type="sibTrans" cxnId="{E7C12C5F-93B6-498F-8C12-BBA12B889209}">
      <dgm:prSet/>
      <dgm:spPr/>
      <dgm:t>
        <a:bodyPr/>
        <a:lstStyle/>
        <a:p>
          <a:endParaRPr lang="en-US"/>
        </a:p>
      </dgm:t>
    </dgm:pt>
    <dgm:pt modelId="{576F530C-0291-4818-B853-932624A38AA9}">
      <dgm:prSet custT="1"/>
      <dgm:spPr/>
      <dgm:t>
        <a:bodyPr/>
        <a:lstStyle/>
        <a:p>
          <a:r>
            <a:rPr lang="en-US" sz="1800"/>
            <a:t>En 2019 se </a:t>
          </a:r>
          <a:r>
            <a:rPr lang="en-US" sz="1800" err="1"/>
            <a:t>hizo</a:t>
          </a:r>
          <a:r>
            <a:rPr lang="en-US" sz="1800"/>
            <a:t> un TOT para  </a:t>
          </a:r>
          <a:r>
            <a:rPr lang="en-US" sz="1800" err="1"/>
            <a:t>capacitar</a:t>
          </a:r>
          <a:r>
            <a:rPr lang="en-US" sz="1800"/>
            <a:t> personal No </a:t>
          </a:r>
          <a:r>
            <a:rPr lang="en-US" sz="1800" err="1"/>
            <a:t>Bioanalista</a:t>
          </a:r>
          <a:r>
            <a:rPr lang="en-US" sz="1300"/>
            <a:t>.</a:t>
          </a:r>
        </a:p>
      </dgm:t>
    </dgm:pt>
    <dgm:pt modelId="{289EECD8-7DC8-4DCA-AEBA-B2AB91A5E35A}" type="parTrans" cxnId="{A96E7514-0DA1-411A-AF74-643E86EA48CF}">
      <dgm:prSet/>
      <dgm:spPr/>
      <dgm:t>
        <a:bodyPr/>
        <a:lstStyle/>
        <a:p>
          <a:endParaRPr lang="en-US"/>
        </a:p>
      </dgm:t>
    </dgm:pt>
    <dgm:pt modelId="{CDAE394C-226D-478B-BC68-6C9530199975}" type="sibTrans" cxnId="{A96E7514-0DA1-411A-AF74-643E86EA48CF}">
      <dgm:prSet/>
      <dgm:spPr/>
      <dgm:t>
        <a:bodyPr/>
        <a:lstStyle/>
        <a:p>
          <a:endParaRPr lang="en-US"/>
        </a:p>
      </dgm:t>
    </dgm:pt>
    <dgm:pt modelId="{63A6D599-6574-4F31-9BE2-C1544F5AF9FD}" type="pres">
      <dgm:prSet presAssocID="{D719EB33-5941-44EC-BBF0-D72F29C25B79}" presName="root" presStyleCnt="0">
        <dgm:presLayoutVars>
          <dgm:chMax/>
          <dgm:chPref/>
          <dgm:animLvl val="lvl"/>
        </dgm:presLayoutVars>
      </dgm:prSet>
      <dgm:spPr/>
    </dgm:pt>
    <dgm:pt modelId="{9F824680-009D-4327-958C-BD29DA4B9566}" type="pres">
      <dgm:prSet presAssocID="{D719EB33-5941-44EC-BBF0-D72F29C25B79}" presName="divider" presStyleLbl="node1" presStyleIdx="0" presStyleCnt="1"/>
      <dgm:spPr/>
    </dgm:pt>
    <dgm:pt modelId="{24B363B8-A737-4E9B-A69E-7BD07078D610}" type="pres">
      <dgm:prSet presAssocID="{D719EB33-5941-44EC-BBF0-D72F29C25B79}" presName="nodes" presStyleCnt="0">
        <dgm:presLayoutVars>
          <dgm:chMax/>
          <dgm:chPref/>
          <dgm:animLvl val="lvl"/>
        </dgm:presLayoutVars>
      </dgm:prSet>
      <dgm:spPr/>
    </dgm:pt>
    <dgm:pt modelId="{C31FC0E9-663E-422C-9838-D1CCD2A7FA17}" type="pres">
      <dgm:prSet presAssocID="{9D3B2643-8077-4934-BE4C-6B3088D9CD55}" presName="composite" presStyleCnt="0"/>
      <dgm:spPr/>
    </dgm:pt>
    <dgm:pt modelId="{3E0BF21D-16B2-4C51-8D88-CB8806C2DBDC}" type="pres">
      <dgm:prSet presAssocID="{9D3B2643-8077-4934-BE4C-6B3088D9CD55}" presName="L1TextContainer" presStyleLbl="revTx" presStyleIdx="0" presStyleCnt="2">
        <dgm:presLayoutVars>
          <dgm:chMax val="1"/>
          <dgm:chPref val="1"/>
          <dgm:bulletEnabled val="1"/>
        </dgm:presLayoutVars>
      </dgm:prSet>
      <dgm:spPr/>
    </dgm:pt>
    <dgm:pt modelId="{C64F2788-26DD-4BF2-867C-CC5CB13C4876}" type="pres">
      <dgm:prSet presAssocID="{9D3B2643-8077-4934-BE4C-6B3088D9CD55}" presName="L2TextContainerWrapper" presStyleCnt="0">
        <dgm:presLayoutVars>
          <dgm:chMax val="0"/>
          <dgm:chPref val="0"/>
          <dgm:bulletEnabled val="1"/>
        </dgm:presLayoutVars>
      </dgm:prSet>
      <dgm:spPr/>
    </dgm:pt>
    <dgm:pt modelId="{EE8292CC-6EE9-48EB-8C81-6BF547E9F00C}" type="pres">
      <dgm:prSet presAssocID="{9D3B2643-8077-4934-BE4C-6B3088D9CD55}" presName="L2TextContainer" presStyleLbl="bgAccFollowNode1" presStyleIdx="0" presStyleCnt="2" custScaleX="182843" custScaleY="142867"/>
      <dgm:spPr/>
    </dgm:pt>
    <dgm:pt modelId="{D91970F8-17B0-46B7-ADAF-A08F479F6631}" type="pres">
      <dgm:prSet presAssocID="{9D3B2643-8077-4934-BE4C-6B3088D9CD55}" presName="FlexibleEmptyPlaceHolder" presStyleCnt="0"/>
      <dgm:spPr/>
    </dgm:pt>
    <dgm:pt modelId="{0B6558F6-BFEB-4516-BF51-51736259FE8B}" type="pres">
      <dgm:prSet presAssocID="{9D3B2643-8077-4934-BE4C-6B3088D9CD55}" presName="ConnectLine" presStyleLbl="alignNode1" presStyleIdx="0" presStyleCnt="2"/>
      <dgm:spPr>
        <a:gradFill rotWithShape="0">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hueOff val="0"/>
              <a:satOff val="0"/>
              <a:lumOff val="0"/>
              <a:alphaOff val="0"/>
            </a:schemeClr>
          </a:solidFill>
          <a:prstDash val="dash"/>
          <a:miter lim="800000"/>
        </a:ln>
        <a:effectLst>
          <a:outerShdw blurRad="57150" dist="19050" dir="5400000" algn="ctr" rotWithShape="0">
            <a:srgbClr val="000000">
              <a:alpha val="63000"/>
            </a:srgbClr>
          </a:outerShdw>
        </a:effectLst>
      </dgm:spPr>
    </dgm:pt>
    <dgm:pt modelId="{34CD5C91-FC98-43D6-B0E0-6EFA26C87A80}" type="pres">
      <dgm:prSet presAssocID="{9D3B2643-8077-4934-BE4C-6B3088D9CD55}" presName="ConnectorPoint" presStyleLbl="fgAcc1" presStyleIdx="0" presStyleCnt="2"/>
      <dgm:spPr>
        <a:solidFill>
          <a:schemeClr val="lt1">
            <a:alpha val="90000"/>
            <a:hueOff val="0"/>
            <a:satOff val="0"/>
            <a:lumOff val="0"/>
            <a:alphaOff val="0"/>
          </a:schemeClr>
        </a:solidFill>
        <a:ln w="12700" cap="flat" cmpd="sng" algn="ctr">
          <a:noFill/>
          <a:prstDash val="solid"/>
          <a:miter lim="800000"/>
        </a:ln>
        <a:effectLst/>
      </dgm:spPr>
    </dgm:pt>
    <dgm:pt modelId="{5C4F0DCC-9566-4EB5-89AC-52E05EEEEE2D}" type="pres">
      <dgm:prSet presAssocID="{9D3B2643-8077-4934-BE4C-6B3088D9CD55}" presName="EmptyPlaceHolder" presStyleCnt="0"/>
      <dgm:spPr/>
    </dgm:pt>
    <dgm:pt modelId="{4A673701-430B-4B86-ABDC-A2D0FA54C43D}" type="pres">
      <dgm:prSet presAssocID="{8EF5F759-5CE3-47EA-BBE7-65BB8B093DFA}" presName="spaceBetweenRectangles" presStyleCnt="0"/>
      <dgm:spPr/>
    </dgm:pt>
    <dgm:pt modelId="{857811CE-795A-49D1-93CD-05D9FB96F231}" type="pres">
      <dgm:prSet presAssocID="{4D444552-CD44-44F4-B75C-E0329F5CE58D}" presName="composite" presStyleCnt="0"/>
      <dgm:spPr/>
    </dgm:pt>
    <dgm:pt modelId="{92C1F0A2-135F-432E-92EA-187075BECCFB}" type="pres">
      <dgm:prSet presAssocID="{4D444552-CD44-44F4-B75C-E0329F5CE58D}" presName="L1TextContainer" presStyleLbl="revTx" presStyleIdx="1" presStyleCnt="2">
        <dgm:presLayoutVars>
          <dgm:chMax val="1"/>
          <dgm:chPref val="1"/>
          <dgm:bulletEnabled val="1"/>
        </dgm:presLayoutVars>
      </dgm:prSet>
      <dgm:spPr/>
    </dgm:pt>
    <dgm:pt modelId="{FCBF3693-3FA5-4D06-BE3E-8E60D13A14C4}" type="pres">
      <dgm:prSet presAssocID="{4D444552-CD44-44F4-B75C-E0329F5CE58D}" presName="L2TextContainerWrapper" presStyleCnt="0">
        <dgm:presLayoutVars>
          <dgm:chMax val="0"/>
          <dgm:chPref val="0"/>
          <dgm:bulletEnabled val="1"/>
        </dgm:presLayoutVars>
      </dgm:prSet>
      <dgm:spPr/>
    </dgm:pt>
    <dgm:pt modelId="{FA3F4A88-00C0-404F-80BB-26A1201C8517}" type="pres">
      <dgm:prSet presAssocID="{4D444552-CD44-44F4-B75C-E0329F5CE58D}" presName="L2TextContainer" presStyleLbl="bgAccFollowNode1" presStyleIdx="1" presStyleCnt="2" custScaleX="158205" custScaleY="310198"/>
      <dgm:spPr/>
    </dgm:pt>
    <dgm:pt modelId="{66C285CB-F87D-4E0D-9D6D-8A563B2C8B01}" type="pres">
      <dgm:prSet presAssocID="{4D444552-CD44-44F4-B75C-E0329F5CE58D}" presName="FlexibleEmptyPlaceHolder" presStyleCnt="0"/>
      <dgm:spPr/>
    </dgm:pt>
    <dgm:pt modelId="{5B9FF666-2E3E-4A61-8782-07C4AD913EF4}" type="pres">
      <dgm:prSet presAssocID="{4D444552-CD44-44F4-B75C-E0329F5CE58D}" presName="ConnectLine" presStyleLbl="alignNode1" presStyleIdx="1" presStyleCnt="2"/>
      <dgm:spPr>
        <a:gradFill rotWithShape="0">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hueOff val="0"/>
              <a:satOff val="0"/>
              <a:lumOff val="0"/>
              <a:alphaOff val="0"/>
            </a:schemeClr>
          </a:solidFill>
          <a:prstDash val="dash"/>
          <a:miter lim="800000"/>
        </a:ln>
        <a:effectLst>
          <a:outerShdw blurRad="57150" dist="19050" dir="5400000" algn="ctr" rotWithShape="0">
            <a:srgbClr val="000000">
              <a:alpha val="63000"/>
            </a:srgbClr>
          </a:outerShdw>
        </a:effectLst>
      </dgm:spPr>
    </dgm:pt>
    <dgm:pt modelId="{55452DEE-3C24-448A-AACC-54863D3B92F7}" type="pres">
      <dgm:prSet presAssocID="{4D444552-CD44-44F4-B75C-E0329F5CE58D}" presName="ConnectorPoint" presStyleLbl="fgAcc1" presStyleIdx="1" presStyleCnt="2"/>
      <dgm:spPr>
        <a:solidFill>
          <a:schemeClr val="lt1">
            <a:alpha val="90000"/>
            <a:hueOff val="0"/>
            <a:satOff val="0"/>
            <a:lumOff val="0"/>
            <a:alphaOff val="0"/>
          </a:schemeClr>
        </a:solidFill>
        <a:ln w="12700" cap="flat" cmpd="sng" algn="ctr">
          <a:noFill/>
          <a:prstDash val="solid"/>
          <a:miter lim="800000"/>
        </a:ln>
        <a:effectLst/>
      </dgm:spPr>
    </dgm:pt>
    <dgm:pt modelId="{86AEFB68-4421-4436-9B8E-219120F46FEE}" type="pres">
      <dgm:prSet presAssocID="{4D444552-CD44-44F4-B75C-E0329F5CE58D}" presName="EmptyPlaceHolder" presStyleCnt="0"/>
      <dgm:spPr/>
    </dgm:pt>
  </dgm:ptLst>
  <dgm:cxnLst>
    <dgm:cxn modelId="{AA8DCF07-2521-4553-A45D-D1FB2E73994C}" type="presOf" srcId="{D719EB33-5941-44EC-BBF0-D72F29C25B79}" destId="{63A6D599-6574-4F31-9BE2-C1544F5AF9FD}" srcOrd="0" destOrd="0" presId="urn:microsoft.com/office/officeart/2017/3/layout/HorizontalPathTimeline"/>
    <dgm:cxn modelId="{A96E7514-0DA1-411A-AF74-643E86EA48CF}" srcId="{4D444552-CD44-44F4-B75C-E0329F5CE58D}" destId="{576F530C-0291-4818-B853-932624A38AA9}" srcOrd="0" destOrd="0" parTransId="{289EECD8-7DC8-4DCA-AEBA-B2AB91A5E35A}" sibTransId="{CDAE394C-226D-478B-BC68-6C9530199975}"/>
    <dgm:cxn modelId="{E7C12C5F-93B6-498F-8C12-BBA12B889209}" srcId="{D719EB33-5941-44EC-BBF0-D72F29C25B79}" destId="{4D444552-CD44-44F4-B75C-E0329F5CE58D}" srcOrd="1" destOrd="0" parTransId="{AECD4F49-7C66-4718-9B5D-6E7C8B1793A6}" sibTransId="{79FD8890-4F39-4FF2-87B6-B9D03E59D2E1}"/>
    <dgm:cxn modelId="{14A8FA8F-955C-45AF-B8DF-D160DABAED3D}" type="presOf" srcId="{0DFB2AB4-40DC-4719-83F4-EB27BB0B5C5D}" destId="{EE8292CC-6EE9-48EB-8C81-6BF547E9F00C}" srcOrd="0" destOrd="0" presId="urn:microsoft.com/office/officeart/2017/3/layout/HorizontalPathTimeline"/>
    <dgm:cxn modelId="{D5823CA7-59C4-4B0D-82E6-2B02ED63DDBC}" type="presOf" srcId="{4D444552-CD44-44F4-B75C-E0329F5CE58D}" destId="{92C1F0A2-135F-432E-92EA-187075BECCFB}" srcOrd="0" destOrd="0" presId="urn:microsoft.com/office/officeart/2017/3/layout/HorizontalPathTimeline"/>
    <dgm:cxn modelId="{2FF42AAA-1D67-4979-BEDD-0DC4BEE0C9A6}" srcId="{9D3B2643-8077-4934-BE4C-6B3088D9CD55}" destId="{0DFB2AB4-40DC-4719-83F4-EB27BB0B5C5D}" srcOrd="0" destOrd="0" parTransId="{8E5D6BD3-C141-4941-9F74-BB46CFF51B11}" sibTransId="{BD04C9E5-D3E6-48E6-B26D-1215224B59A6}"/>
    <dgm:cxn modelId="{549844B5-E181-4AAD-9B07-EADC80B087BC}" type="presOf" srcId="{576F530C-0291-4818-B853-932624A38AA9}" destId="{FA3F4A88-00C0-404F-80BB-26A1201C8517}" srcOrd="0" destOrd="0" presId="urn:microsoft.com/office/officeart/2017/3/layout/HorizontalPathTimeline"/>
    <dgm:cxn modelId="{DBCA89C4-8A66-418E-B1B7-B41F6E3D2DE9}" srcId="{D719EB33-5941-44EC-BBF0-D72F29C25B79}" destId="{9D3B2643-8077-4934-BE4C-6B3088D9CD55}" srcOrd="0" destOrd="0" parTransId="{2A019921-ABC4-4C30-81B1-3BCE6C052C48}" sibTransId="{8EF5F759-5CE3-47EA-BBE7-65BB8B093DFA}"/>
    <dgm:cxn modelId="{BA21F3E3-E405-4BDD-9C1F-0FA0A8247F93}" type="presOf" srcId="{9D3B2643-8077-4934-BE4C-6B3088D9CD55}" destId="{3E0BF21D-16B2-4C51-8D88-CB8806C2DBDC}" srcOrd="0" destOrd="0" presId="urn:microsoft.com/office/officeart/2017/3/layout/HorizontalPathTimeline"/>
    <dgm:cxn modelId="{B1E569AF-23DF-4114-A3C0-94C90A75F047}" type="presParOf" srcId="{63A6D599-6574-4F31-9BE2-C1544F5AF9FD}" destId="{9F824680-009D-4327-958C-BD29DA4B9566}" srcOrd="0" destOrd="0" presId="urn:microsoft.com/office/officeart/2017/3/layout/HorizontalPathTimeline"/>
    <dgm:cxn modelId="{8F184377-5798-499E-A24E-D0332696472E}" type="presParOf" srcId="{63A6D599-6574-4F31-9BE2-C1544F5AF9FD}" destId="{24B363B8-A737-4E9B-A69E-7BD07078D610}" srcOrd="1" destOrd="0" presId="urn:microsoft.com/office/officeart/2017/3/layout/HorizontalPathTimeline"/>
    <dgm:cxn modelId="{BE26BCD8-A80F-475B-AE2F-4B7C902F4DAF}" type="presParOf" srcId="{24B363B8-A737-4E9B-A69E-7BD07078D610}" destId="{C31FC0E9-663E-422C-9838-D1CCD2A7FA17}" srcOrd="0" destOrd="0" presId="urn:microsoft.com/office/officeart/2017/3/layout/HorizontalPathTimeline"/>
    <dgm:cxn modelId="{83BF230E-0CA6-4ADD-B800-00689DD4F028}" type="presParOf" srcId="{C31FC0E9-663E-422C-9838-D1CCD2A7FA17}" destId="{3E0BF21D-16B2-4C51-8D88-CB8806C2DBDC}" srcOrd="0" destOrd="0" presId="urn:microsoft.com/office/officeart/2017/3/layout/HorizontalPathTimeline"/>
    <dgm:cxn modelId="{1114DEA0-E732-4FAA-89D6-B38C4775FB93}" type="presParOf" srcId="{C31FC0E9-663E-422C-9838-D1CCD2A7FA17}" destId="{C64F2788-26DD-4BF2-867C-CC5CB13C4876}" srcOrd="1" destOrd="0" presId="urn:microsoft.com/office/officeart/2017/3/layout/HorizontalPathTimeline"/>
    <dgm:cxn modelId="{7E019B06-218E-421B-A81C-AD4A7DCB0BB5}" type="presParOf" srcId="{C64F2788-26DD-4BF2-867C-CC5CB13C4876}" destId="{EE8292CC-6EE9-48EB-8C81-6BF547E9F00C}" srcOrd="0" destOrd="0" presId="urn:microsoft.com/office/officeart/2017/3/layout/HorizontalPathTimeline"/>
    <dgm:cxn modelId="{61B93764-11BA-425E-A07A-6C98EC5CFDE1}" type="presParOf" srcId="{C64F2788-26DD-4BF2-867C-CC5CB13C4876}" destId="{D91970F8-17B0-46B7-ADAF-A08F479F6631}" srcOrd="1" destOrd="0" presId="urn:microsoft.com/office/officeart/2017/3/layout/HorizontalPathTimeline"/>
    <dgm:cxn modelId="{E5714FDF-F810-4B89-A55E-7C6A7146C488}" type="presParOf" srcId="{C31FC0E9-663E-422C-9838-D1CCD2A7FA17}" destId="{0B6558F6-BFEB-4516-BF51-51736259FE8B}" srcOrd="2" destOrd="0" presId="urn:microsoft.com/office/officeart/2017/3/layout/HorizontalPathTimeline"/>
    <dgm:cxn modelId="{E483F08E-9C4C-4C70-8E8A-3ECDE610C57E}" type="presParOf" srcId="{C31FC0E9-663E-422C-9838-D1CCD2A7FA17}" destId="{34CD5C91-FC98-43D6-B0E0-6EFA26C87A80}" srcOrd="3" destOrd="0" presId="urn:microsoft.com/office/officeart/2017/3/layout/HorizontalPathTimeline"/>
    <dgm:cxn modelId="{E81EB5B2-8CE0-4552-B2AB-19F9823A4A0F}" type="presParOf" srcId="{C31FC0E9-663E-422C-9838-D1CCD2A7FA17}" destId="{5C4F0DCC-9566-4EB5-89AC-52E05EEEEE2D}" srcOrd="4" destOrd="0" presId="urn:microsoft.com/office/officeart/2017/3/layout/HorizontalPathTimeline"/>
    <dgm:cxn modelId="{F0A12F40-5077-4AE7-8966-D88C5F490AE1}" type="presParOf" srcId="{24B363B8-A737-4E9B-A69E-7BD07078D610}" destId="{4A673701-430B-4B86-ABDC-A2D0FA54C43D}" srcOrd="1" destOrd="0" presId="urn:microsoft.com/office/officeart/2017/3/layout/HorizontalPathTimeline"/>
    <dgm:cxn modelId="{57F26A4A-E47C-412A-9E23-86CDB679B729}" type="presParOf" srcId="{24B363B8-A737-4E9B-A69E-7BD07078D610}" destId="{857811CE-795A-49D1-93CD-05D9FB96F231}" srcOrd="2" destOrd="0" presId="urn:microsoft.com/office/officeart/2017/3/layout/HorizontalPathTimeline"/>
    <dgm:cxn modelId="{41A79469-C835-4DEC-BA5D-67B3FCAE4BDB}" type="presParOf" srcId="{857811CE-795A-49D1-93CD-05D9FB96F231}" destId="{92C1F0A2-135F-432E-92EA-187075BECCFB}" srcOrd="0" destOrd="0" presId="urn:microsoft.com/office/officeart/2017/3/layout/HorizontalPathTimeline"/>
    <dgm:cxn modelId="{80D0BBD8-F38E-492A-AB0C-6CC9C53253B5}" type="presParOf" srcId="{857811CE-795A-49D1-93CD-05D9FB96F231}" destId="{FCBF3693-3FA5-4D06-BE3E-8E60D13A14C4}" srcOrd="1" destOrd="0" presId="urn:microsoft.com/office/officeart/2017/3/layout/HorizontalPathTimeline"/>
    <dgm:cxn modelId="{8801F3FE-2C0E-4860-9396-C5E5D7D7729D}" type="presParOf" srcId="{FCBF3693-3FA5-4D06-BE3E-8E60D13A14C4}" destId="{FA3F4A88-00C0-404F-80BB-26A1201C8517}" srcOrd="0" destOrd="0" presId="urn:microsoft.com/office/officeart/2017/3/layout/HorizontalPathTimeline"/>
    <dgm:cxn modelId="{54848A26-F9EB-46A3-9132-0A0001B181AF}" type="presParOf" srcId="{FCBF3693-3FA5-4D06-BE3E-8E60D13A14C4}" destId="{66C285CB-F87D-4E0D-9D6D-8A563B2C8B01}" srcOrd="1" destOrd="0" presId="urn:microsoft.com/office/officeart/2017/3/layout/HorizontalPathTimeline"/>
    <dgm:cxn modelId="{23739F9F-4BFF-410E-BA02-2738F606D9FF}" type="presParOf" srcId="{857811CE-795A-49D1-93CD-05D9FB96F231}" destId="{5B9FF666-2E3E-4A61-8782-07C4AD913EF4}" srcOrd="2" destOrd="0" presId="urn:microsoft.com/office/officeart/2017/3/layout/HorizontalPathTimeline"/>
    <dgm:cxn modelId="{E5515591-838C-40A5-93CA-A9B1F6092638}" type="presParOf" srcId="{857811CE-795A-49D1-93CD-05D9FB96F231}" destId="{55452DEE-3C24-448A-AACC-54863D3B92F7}" srcOrd="3" destOrd="0" presId="urn:microsoft.com/office/officeart/2017/3/layout/HorizontalPathTimeline"/>
    <dgm:cxn modelId="{DC2CB59F-9D00-48ED-8B77-BC06EFEE0B34}" type="presParOf" srcId="{857811CE-795A-49D1-93CD-05D9FB96F231}" destId="{86AEFB68-4421-4436-9B8E-219120F46FEE}" srcOrd="4" destOrd="0" presId="urn:microsoft.com/office/officeart/2017/3/layout/HorizontalPathTimeline"/>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35B228-64E0-41D4-B0F8-DB99DB25B18D}" type="doc">
      <dgm:prSet loTypeId="urn:microsoft.com/office/officeart/2016/7/layout/VerticalDownArrowProcess" loCatId="process" qsTypeId="urn:microsoft.com/office/officeart/2005/8/quickstyle/simple1" qsCatId="simple" csTypeId="urn:microsoft.com/office/officeart/2005/8/colors/accent1_2" csCatId="accent1" phldr="1"/>
      <dgm:spPr/>
      <dgm:t>
        <a:bodyPr/>
        <a:lstStyle/>
        <a:p>
          <a:endParaRPr lang="en-US"/>
        </a:p>
      </dgm:t>
    </dgm:pt>
    <dgm:pt modelId="{54A81518-DADA-4D87-AD60-91EFE1AFB055}">
      <dgm:prSet/>
      <dgm:spPr/>
      <dgm:t>
        <a:bodyPr/>
        <a:lstStyle/>
        <a:p>
          <a:r>
            <a:rPr lang="en-US" err="1"/>
            <a:t>Formación</a:t>
          </a:r>
          <a:r>
            <a:rPr lang="en-US"/>
            <a:t> de </a:t>
          </a:r>
          <a:r>
            <a:rPr lang="en-US" err="1"/>
            <a:t>entrenadores</a:t>
          </a:r>
          <a:r>
            <a:rPr lang="en-US"/>
            <a:t> a </a:t>
          </a:r>
          <a:r>
            <a:rPr lang="en-US" err="1"/>
            <a:t>nivel</a:t>
          </a:r>
          <a:r>
            <a:rPr lang="en-US"/>
            <a:t> </a:t>
          </a:r>
          <a:r>
            <a:rPr lang="en-US" err="1"/>
            <a:t>nacional</a:t>
          </a:r>
          <a:endParaRPr lang="en-US"/>
        </a:p>
      </dgm:t>
    </dgm:pt>
    <dgm:pt modelId="{192DD370-EAD5-4461-AFAA-02D8C07BFC49}" type="parTrans" cxnId="{9B1CA7F2-A7FB-4636-BDFE-974C08125628}">
      <dgm:prSet/>
      <dgm:spPr/>
      <dgm:t>
        <a:bodyPr/>
        <a:lstStyle/>
        <a:p>
          <a:endParaRPr lang="en-US"/>
        </a:p>
      </dgm:t>
    </dgm:pt>
    <dgm:pt modelId="{6653DC02-AB9F-439D-87C3-0D4F559867CF}" type="sibTrans" cxnId="{9B1CA7F2-A7FB-4636-BDFE-974C08125628}">
      <dgm:prSet/>
      <dgm:spPr/>
      <dgm:t>
        <a:bodyPr/>
        <a:lstStyle/>
        <a:p>
          <a:endParaRPr lang="en-US"/>
        </a:p>
      </dgm:t>
    </dgm:pt>
    <dgm:pt modelId="{54793073-FE8B-48BC-8DC1-013C75B1E79D}">
      <dgm:prSet/>
      <dgm:spPr/>
      <dgm:t>
        <a:bodyPr/>
        <a:lstStyle/>
        <a:p>
          <a:r>
            <a:rPr lang="en-US" err="1"/>
            <a:t>Reentrenamiento</a:t>
          </a:r>
          <a:r>
            <a:rPr lang="en-US"/>
            <a:t> </a:t>
          </a:r>
          <a:r>
            <a:rPr lang="en-US" err="1"/>
            <a:t>cada</a:t>
          </a:r>
          <a:r>
            <a:rPr lang="en-US"/>
            <a:t> dos </a:t>
          </a:r>
          <a:r>
            <a:rPr lang="en-US" err="1"/>
            <a:t>años</a:t>
          </a:r>
          <a:endParaRPr lang="en-US"/>
        </a:p>
      </dgm:t>
    </dgm:pt>
    <dgm:pt modelId="{D9D2F264-250F-4BFF-B0DB-A0B276EEC614}" type="parTrans" cxnId="{3D6C3EFC-AA67-49E0-9E9B-E12B176CAC82}">
      <dgm:prSet/>
      <dgm:spPr/>
      <dgm:t>
        <a:bodyPr/>
        <a:lstStyle/>
        <a:p>
          <a:endParaRPr lang="en-US"/>
        </a:p>
      </dgm:t>
    </dgm:pt>
    <dgm:pt modelId="{6AA23E47-2E4C-442E-911C-89FA9B6CFEA5}" type="sibTrans" cxnId="{3D6C3EFC-AA67-49E0-9E9B-E12B176CAC82}">
      <dgm:prSet/>
      <dgm:spPr/>
      <dgm:t>
        <a:bodyPr/>
        <a:lstStyle/>
        <a:p>
          <a:endParaRPr lang="en-US"/>
        </a:p>
      </dgm:t>
    </dgm:pt>
    <dgm:pt modelId="{35439668-AC73-42A0-BB54-1A987052A070}">
      <dgm:prSet/>
      <dgm:spPr/>
      <dgm:t>
        <a:bodyPr/>
        <a:lstStyle/>
        <a:p>
          <a:r>
            <a:rPr lang="en-US" err="1"/>
            <a:t>Evaluación</a:t>
          </a:r>
          <a:r>
            <a:rPr lang="en-US"/>
            <a:t> de </a:t>
          </a:r>
          <a:r>
            <a:rPr lang="en-US" err="1"/>
            <a:t>competencia</a:t>
          </a:r>
          <a:endParaRPr lang="en-US"/>
        </a:p>
      </dgm:t>
    </dgm:pt>
    <dgm:pt modelId="{6A270B19-C60A-4036-9DA6-F27EE552E1DC}" type="parTrans" cxnId="{960151AE-11DF-4E68-A615-7C4646C9BFBC}">
      <dgm:prSet/>
      <dgm:spPr/>
      <dgm:t>
        <a:bodyPr/>
        <a:lstStyle/>
        <a:p>
          <a:endParaRPr lang="en-US"/>
        </a:p>
      </dgm:t>
    </dgm:pt>
    <dgm:pt modelId="{91C77E82-CD63-4C19-8637-19446C7A6984}" type="sibTrans" cxnId="{960151AE-11DF-4E68-A615-7C4646C9BFBC}">
      <dgm:prSet/>
      <dgm:spPr/>
      <dgm:t>
        <a:bodyPr/>
        <a:lstStyle/>
        <a:p>
          <a:endParaRPr lang="en-US"/>
        </a:p>
      </dgm:t>
    </dgm:pt>
    <dgm:pt modelId="{A0A5B16E-5E1A-4EC3-B8C7-4B203F85B603}">
      <dgm:prSet custT="1"/>
      <dgm:spPr/>
      <dgm:t>
        <a:bodyPr/>
        <a:lstStyle/>
        <a:p>
          <a:pPr>
            <a:buFont typeface="Arial" panose="020B0604020202020204" pitchFamily="34" charset="0"/>
            <a:buNone/>
          </a:pPr>
          <a:r>
            <a:rPr lang="en-US" sz="1800" err="1"/>
            <a:t>Realización</a:t>
          </a:r>
          <a:r>
            <a:rPr lang="en-US" sz="1800"/>
            <a:t> de </a:t>
          </a:r>
          <a:r>
            <a:rPr lang="en-US" sz="1800" err="1"/>
            <a:t>entrenamientos</a:t>
          </a:r>
          <a:r>
            <a:rPr lang="en-US" sz="1800"/>
            <a:t>  </a:t>
          </a:r>
          <a:r>
            <a:rPr lang="en-US" sz="1800" err="1"/>
            <a:t>coordinados</a:t>
          </a:r>
          <a:r>
            <a:rPr lang="en-US" sz="1800"/>
            <a:t> entre de </a:t>
          </a:r>
          <a:r>
            <a:rPr lang="en-US" sz="1800" err="1"/>
            <a:t>los</a:t>
          </a:r>
          <a:r>
            <a:rPr lang="en-US" sz="1800"/>
            <a:t> </a:t>
          </a:r>
          <a:r>
            <a:rPr lang="en-US" sz="1800" err="1"/>
            <a:t>diferentes</a:t>
          </a:r>
          <a:r>
            <a:rPr lang="en-US" sz="1800"/>
            <a:t> </a:t>
          </a:r>
          <a:r>
            <a:rPr lang="en-US" sz="1800" err="1"/>
            <a:t>niveles</a:t>
          </a:r>
          <a:r>
            <a:rPr lang="en-US" sz="1800"/>
            <a:t>, Central, Regional y Local</a:t>
          </a:r>
        </a:p>
      </dgm:t>
    </dgm:pt>
    <dgm:pt modelId="{E4AE2A2D-3640-4A82-996B-A8AD077D0815}" type="parTrans" cxnId="{86B3F612-D591-4E79-8856-1213E407773E}">
      <dgm:prSet/>
      <dgm:spPr/>
      <dgm:t>
        <a:bodyPr/>
        <a:lstStyle/>
        <a:p>
          <a:endParaRPr lang="en-US"/>
        </a:p>
      </dgm:t>
    </dgm:pt>
    <dgm:pt modelId="{238838ED-B106-403C-AF89-156FC0763ADF}" type="sibTrans" cxnId="{86B3F612-D591-4E79-8856-1213E407773E}">
      <dgm:prSet/>
      <dgm:spPr/>
      <dgm:t>
        <a:bodyPr/>
        <a:lstStyle/>
        <a:p>
          <a:endParaRPr lang="en-US"/>
        </a:p>
      </dgm:t>
    </dgm:pt>
    <dgm:pt modelId="{466583B7-AB77-4514-A72A-1C5966A73DD8}">
      <dgm:prSet custT="1"/>
      <dgm:spPr/>
      <dgm:t>
        <a:bodyPr/>
        <a:lstStyle/>
        <a:p>
          <a:pPr>
            <a:buFont typeface="Arial" panose="020B0604020202020204" pitchFamily="34" charset="0"/>
            <a:buNone/>
          </a:pPr>
          <a:r>
            <a:rPr lang="en-US" sz="1800" err="1"/>
            <a:t>Actualizaciones</a:t>
          </a:r>
          <a:r>
            <a:rPr lang="en-US" sz="1800"/>
            <a:t> </a:t>
          </a:r>
          <a:r>
            <a:rPr lang="en-US" sz="1800" err="1"/>
            <a:t>periódicas</a:t>
          </a:r>
          <a:r>
            <a:rPr lang="en-US" sz="1800"/>
            <a:t> para </a:t>
          </a:r>
          <a:r>
            <a:rPr lang="en-US" sz="1800" err="1"/>
            <a:t>los</a:t>
          </a:r>
          <a:r>
            <a:rPr lang="en-US" sz="1800"/>
            <a:t> </a:t>
          </a:r>
          <a:r>
            <a:rPr lang="en-US" sz="1800" err="1"/>
            <a:t>entrenadores</a:t>
          </a:r>
          <a:endParaRPr lang="en-US" sz="1800"/>
        </a:p>
      </dgm:t>
    </dgm:pt>
    <dgm:pt modelId="{D5FE0C51-48B7-4E1E-9399-BA8E886FF189}" type="parTrans" cxnId="{91788322-6F80-4999-AD09-F4E575342AFB}">
      <dgm:prSet/>
      <dgm:spPr/>
      <dgm:t>
        <a:bodyPr/>
        <a:lstStyle/>
        <a:p>
          <a:endParaRPr lang="en-US"/>
        </a:p>
      </dgm:t>
    </dgm:pt>
    <dgm:pt modelId="{E6AFBBA3-A905-45BB-AE1B-A0AC6F8CB2A0}" type="sibTrans" cxnId="{91788322-6F80-4999-AD09-F4E575342AFB}">
      <dgm:prSet/>
      <dgm:spPr/>
      <dgm:t>
        <a:bodyPr/>
        <a:lstStyle/>
        <a:p>
          <a:endParaRPr lang="en-US"/>
        </a:p>
      </dgm:t>
    </dgm:pt>
    <dgm:pt modelId="{0CC019EA-EFD2-40A9-BD9F-0A3903D18E85}">
      <dgm:prSet/>
      <dgm:spPr/>
      <dgm:t>
        <a:bodyPr/>
        <a:lstStyle/>
        <a:p>
          <a:r>
            <a:rPr lang="en-US" err="1"/>
            <a:t>Reentrenamiento</a:t>
          </a:r>
          <a:r>
            <a:rPr lang="en-US"/>
            <a:t> para </a:t>
          </a:r>
          <a:r>
            <a:rPr lang="en-US" err="1"/>
            <a:t>quienes</a:t>
          </a:r>
          <a:r>
            <a:rPr lang="en-US"/>
            <a:t>  no </a:t>
          </a:r>
          <a:r>
            <a:rPr lang="en-US" err="1"/>
            <a:t>aprueben</a:t>
          </a:r>
          <a:r>
            <a:rPr lang="en-US"/>
            <a:t>  la </a:t>
          </a:r>
          <a:r>
            <a:rPr lang="en-US" err="1"/>
            <a:t>evaluación</a:t>
          </a:r>
          <a:r>
            <a:rPr lang="en-US"/>
            <a:t> de </a:t>
          </a:r>
          <a:r>
            <a:rPr lang="en-US" err="1"/>
            <a:t>competencia</a:t>
          </a:r>
          <a:r>
            <a:rPr lang="en-US"/>
            <a:t>  </a:t>
          </a:r>
        </a:p>
      </dgm:t>
    </dgm:pt>
    <dgm:pt modelId="{7CE77DDD-E30F-4B7E-A9B2-4ACEAA71E9A2}" type="parTrans" cxnId="{8BFF78E7-B5E4-456E-AF91-B12ED31C9F9C}">
      <dgm:prSet/>
      <dgm:spPr/>
      <dgm:t>
        <a:bodyPr/>
        <a:lstStyle/>
        <a:p>
          <a:endParaRPr lang="en-US"/>
        </a:p>
      </dgm:t>
    </dgm:pt>
    <dgm:pt modelId="{79D65DAB-4FA7-49A5-BBC3-69B06C55047F}" type="sibTrans" cxnId="{8BFF78E7-B5E4-456E-AF91-B12ED31C9F9C}">
      <dgm:prSet/>
      <dgm:spPr/>
      <dgm:t>
        <a:bodyPr/>
        <a:lstStyle/>
        <a:p>
          <a:endParaRPr lang="en-US"/>
        </a:p>
      </dgm:t>
    </dgm:pt>
    <dgm:pt modelId="{C5EE9A56-1BC0-407B-8A9B-6C55BC321B36}" type="pres">
      <dgm:prSet presAssocID="{9E35B228-64E0-41D4-B0F8-DB99DB25B18D}" presName="Name0" presStyleCnt="0">
        <dgm:presLayoutVars>
          <dgm:dir/>
          <dgm:animLvl val="lvl"/>
          <dgm:resizeHandles val="exact"/>
        </dgm:presLayoutVars>
      </dgm:prSet>
      <dgm:spPr/>
    </dgm:pt>
    <dgm:pt modelId="{21EAF696-8557-46F4-8A56-D36992DA1FF4}" type="pres">
      <dgm:prSet presAssocID="{54793073-FE8B-48BC-8DC1-013C75B1E79D}" presName="boxAndChildren" presStyleCnt="0"/>
      <dgm:spPr/>
    </dgm:pt>
    <dgm:pt modelId="{D86BFF71-E229-498A-8A86-7FBAA53E0601}" type="pres">
      <dgm:prSet presAssocID="{54793073-FE8B-48BC-8DC1-013C75B1E79D}" presName="parentTextBox" presStyleLbl="alignNode1" presStyleIdx="0" presStyleCnt="2"/>
      <dgm:spPr/>
    </dgm:pt>
    <dgm:pt modelId="{7A970927-BF4F-4A21-9697-C1903BD7013C}" type="pres">
      <dgm:prSet presAssocID="{54793073-FE8B-48BC-8DC1-013C75B1E79D}" presName="descendantBox" presStyleLbl="bgAccFollowNode1" presStyleIdx="0" presStyleCnt="2"/>
      <dgm:spPr/>
    </dgm:pt>
    <dgm:pt modelId="{04DD0090-2051-4877-A194-99FE64DA5B64}" type="pres">
      <dgm:prSet presAssocID="{6653DC02-AB9F-439D-87C3-0D4F559867CF}" presName="sp" presStyleCnt="0"/>
      <dgm:spPr/>
    </dgm:pt>
    <dgm:pt modelId="{0A216511-D967-41E9-9F94-23CB8CF52B4E}" type="pres">
      <dgm:prSet presAssocID="{54A81518-DADA-4D87-AD60-91EFE1AFB055}" presName="arrowAndChildren" presStyleCnt="0"/>
      <dgm:spPr/>
    </dgm:pt>
    <dgm:pt modelId="{23E4E8BE-AF41-4EC6-B1EA-D92E39560F96}" type="pres">
      <dgm:prSet presAssocID="{54A81518-DADA-4D87-AD60-91EFE1AFB055}" presName="parentTextArrow" presStyleLbl="node1" presStyleIdx="0" presStyleCnt="0"/>
      <dgm:spPr/>
    </dgm:pt>
    <dgm:pt modelId="{2A0BDB56-7D27-4AB2-9C4A-5EA3C8A01D4E}" type="pres">
      <dgm:prSet presAssocID="{54A81518-DADA-4D87-AD60-91EFE1AFB055}" presName="arrow" presStyleLbl="alignNode1" presStyleIdx="1" presStyleCnt="2"/>
      <dgm:spPr/>
    </dgm:pt>
    <dgm:pt modelId="{D6D37802-401B-42E5-BD97-832592277789}" type="pres">
      <dgm:prSet presAssocID="{54A81518-DADA-4D87-AD60-91EFE1AFB055}" presName="descendantArrow" presStyleLbl="bgAccFollowNode1" presStyleIdx="1" presStyleCnt="2"/>
      <dgm:spPr/>
    </dgm:pt>
  </dgm:ptLst>
  <dgm:cxnLst>
    <dgm:cxn modelId="{B0680B03-55C1-477B-A359-D3BE96A5AB78}" type="presOf" srcId="{0CC019EA-EFD2-40A9-BD9F-0A3903D18E85}" destId="{7A970927-BF4F-4A21-9697-C1903BD7013C}" srcOrd="0" destOrd="1" presId="urn:microsoft.com/office/officeart/2016/7/layout/VerticalDownArrowProcess"/>
    <dgm:cxn modelId="{86B3F612-D591-4E79-8856-1213E407773E}" srcId="{54A81518-DADA-4D87-AD60-91EFE1AFB055}" destId="{A0A5B16E-5E1A-4EC3-B8C7-4B203F85B603}" srcOrd="0" destOrd="0" parTransId="{E4AE2A2D-3640-4A82-996B-A8AD077D0815}" sibTransId="{238838ED-B106-403C-AF89-156FC0763ADF}"/>
    <dgm:cxn modelId="{6049B71D-A0DA-4F06-BB5C-5779B3ABB963}" type="presOf" srcId="{9E35B228-64E0-41D4-B0F8-DB99DB25B18D}" destId="{C5EE9A56-1BC0-407B-8A9B-6C55BC321B36}" srcOrd="0" destOrd="0" presId="urn:microsoft.com/office/officeart/2016/7/layout/VerticalDownArrowProcess"/>
    <dgm:cxn modelId="{91788322-6F80-4999-AD09-F4E575342AFB}" srcId="{54A81518-DADA-4D87-AD60-91EFE1AFB055}" destId="{466583B7-AB77-4514-A72A-1C5966A73DD8}" srcOrd="1" destOrd="0" parTransId="{D5FE0C51-48B7-4E1E-9399-BA8E886FF189}" sibTransId="{E6AFBBA3-A905-45BB-AE1B-A0AC6F8CB2A0}"/>
    <dgm:cxn modelId="{3F247037-AAB0-4A98-BCE1-ED3815F4D78F}" type="presOf" srcId="{35439668-AC73-42A0-BB54-1A987052A070}" destId="{7A970927-BF4F-4A21-9697-C1903BD7013C}" srcOrd="0" destOrd="0" presId="urn:microsoft.com/office/officeart/2016/7/layout/VerticalDownArrowProcess"/>
    <dgm:cxn modelId="{5D98D374-6B70-4387-A06B-4FE7F3E2B35A}" type="presOf" srcId="{A0A5B16E-5E1A-4EC3-B8C7-4B203F85B603}" destId="{D6D37802-401B-42E5-BD97-832592277789}" srcOrd="0" destOrd="0" presId="urn:microsoft.com/office/officeart/2016/7/layout/VerticalDownArrowProcess"/>
    <dgm:cxn modelId="{B29EF974-4B16-4B5D-AFE7-7C4535C71092}" type="presOf" srcId="{54A81518-DADA-4D87-AD60-91EFE1AFB055}" destId="{2A0BDB56-7D27-4AB2-9C4A-5EA3C8A01D4E}" srcOrd="1" destOrd="0" presId="urn:microsoft.com/office/officeart/2016/7/layout/VerticalDownArrowProcess"/>
    <dgm:cxn modelId="{77ED5D57-A0A9-4810-AFB5-E0682A1C28D7}" type="presOf" srcId="{54A81518-DADA-4D87-AD60-91EFE1AFB055}" destId="{23E4E8BE-AF41-4EC6-B1EA-D92E39560F96}" srcOrd="0" destOrd="0" presId="urn:microsoft.com/office/officeart/2016/7/layout/VerticalDownArrowProcess"/>
    <dgm:cxn modelId="{3F8AF5AB-D467-4203-B089-21088D0A8139}" type="presOf" srcId="{466583B7-AB77-4514-A72A-1C5966A73DD8}" destId="{D6D37802-401B-42E5-BD97-832592277789}" srcOrd="0" destOrd="1" presId="urn:microsoft.com/office/officeart/2016/7/layout/VerticalDownArrowProcess"/>
    <dgm:cxn modelId="{960151AE-11DF-4E68-A615-7C4646C9BFBC}" srcId="{54793073-FE8B-48BC-8DC1-013C75B1E79D}" destId="{35439668-AC73-42A0-BB54-1A987052A070}" srcOrd="0" destOrd="0" parTransId="{6A270B19-C60A-4036-9DA6-F27EE552E1DC}" sibTransId="{91C77E82-CD63-4C19-8637-19446C7A6984}"/>
    <dgm:cxn modelId="{0F0C36B7-90F7-49D2-B47F-B6F3AC4C798E}" type="presOf" srcId="{54793073-FE8B-48BC-8DC1-013C75B1E79D}" destId="{D86BFF71-E229-498A-8A86-7FBAA53E0601}" srcOrd="0" destOrd="0" presId="urn:microsoft.com/office/officeart/2016/7/layout/VerticalDownArrowProcess"/>
    <dgm:cxn modelId="{8BFF78E7-B5E4-456E-AF91-B12ED31C9F9C}" srcId="{54793073-FE8B-48BC-8DC1-013C75B1E79D}" destId="{0CC019EA-EFD2-40A9-BD9F-0A3903D18E85}" srcOrd="1" destOrd="0" parTransId="{7CE77DDD-E30F-4B7E-A9B2-4ACEAA71E9A2}" sibTransId="{79D65DAB-4FA7-49A5-BBC3-69B06C55047F}"/>
    <dgm:cxn modelId="{9B1CA7F2-A7FB-4636-BDFE-974C08125628}" srcId="{9E35B228-64E0-41D4-B0F8-DB99DB25B18D}" destId="{54A81518-DADA-4D87-AD60-91EFE1AFB055}" srcOrd="0" destOrd="0" parTransId="{192DD370-EAD5-4461-AFAA-02D8C07BFC49}" sibTransId="{6653DC02-AB9F-439D-87C3-0D4F559867CF}"/>
    <dgm:cxn modelId="{3D6C3EFC-AA67-49E0-9E9B-E12B176CAC82}" srcId="{9E35B228-64E0-41D4-B0F8-DB99DB25B18D}" destId="{54793073-FE8B-48BC-8DC1-013C75B1E79D}" srcOrd="1" destOrd="0" parTransId="{D9D2F264-250F-4BFF-B0DB-A0B276EEC614}" sibTransId="{6AA23E47-2E4C-442E-911C-89FA9B6CFEA5}"/>
    <dgm:cxn modelId="{47D4F779-DB09-4568-B83B-05D0BF6E054C}" type="presParOf" srcId="{C5EE9A56-1BC0-407B-8A9B-6C55BC321B36}" destId="{21EAF696-8557-46F4-8A56-D36992DA1FF4}" srcOrd="0" destOrd="0" presId="urn:microsoft.com/office/officeart/2016/7/layout/VerticalDownArrowProcess"/>
    <dgm:cxn modelId="{1D7291A6-5C6B-4EEB-8BEF-29F25B0975C9}" type="presParOf" srcId="{21EAF696-8557-46F4-8A56-D36992DA1FF4}" destId="{D86BFF71-E229-498A-8A86-7FBAA53E0601}" srcOrd="0" destOrd="0" presId="urn:microsoft.com/office/officeart/2016/7/layout/VerticalDownArrowProcess"/>
    <dgm:cxn modelId="{2D28D68E-3ADB-4470-B89B-62E07822D271}" type="presParOf" srcId="{21EAF696-8557-46F4-8A56-D36992DA1FF4}" destId="{7A970927-BF4F-4A21-9697-C1903BD7013C}" srcOrd="1" destOrd="0" presId="urn:microsoft.com/office/officeart/2016/7/layout/VerticalDownArrowProcess"/>
    <dgm:cxn modelId="{7F8054B6-9874-46E6-B8B6-C016CC1DEB52}" type="presParOf" srcId="{C5EE9A56-1BC0-407B-8A9B-6C55BC321B36}" destId="{04DD0090-2051-4877-A194-99FE64DA5B64}" srcOrd="1" destOrd="0" presId="urn:microsoft.com/office/officeart/2016/7/layout/VerticalDownArrowProcess"/>
    <dgm:cxn modelId="{8CEAAD1D-3DE0-4AB6-B58E-1AA334DBD9D3}" type="presParOf" srcId="{C5EE9A56-1BC0-407B-8A9B-6C55BC321B36}" destId="{0A216511-D967-41E9-9F94-23CB8CF52B4E}" srcOrd="2" destOrd="0" presId="urn:microsoft.com/office/officeart/2016/7/layout/VerticalDownArrowProcess"/>
    <dgm:cxn modelId="{9B84845E-1926-41D5-AEBA-C31E9A2D9084}" type="presParOf" srcId="{0A216511-D967-41E9-9F94-23CB8CF52B4E}" destId="{23E4E8BE-AF41-4EC6-B1EA-D92E39560F96}" srcOrd="0" destOrd="0" presId="urn:microsoft.com/office/officeart/2016/7/layout/VerticalDownArrowProcess"/>
    <dgm:cxn modelId="{59C8D64F-880E-41C3-86F1-5E27889E49D0}" type="presParOf" srcId="{0A216511-D967-41E9-9F94-23CB8CF52B4E}" destId="{2A0BDB56-7D27-4AB2-9C4A-5EA3C8A01D4E}" srcOrd="1" destOrd="0" presId="urn:microsoft.com/office/officeart/2016/7/layout/VerticalDownArrowProcess"/>
    <dgm:cxn modelId="{B074EEFA-8181-4DA1-8AE4-22BA839668D5}" type="presParOf" srcId="{0A216511-D967-41E9-9F94-23CB8CF52B4E}" destId="{D6D37802-401B-42E5-BD97-832592277789}"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EA52B1-C551-4616-BA7B-3556C983734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322C56D-05FA-4EB1-9414-4822853765E8}">
      <dgm:prSet/>
      <dgm:spPr/>
      <dgm:t>
        <a:bodyPr/>
        <a:lstStyle/>
        <a:p>
          <a:r>
            <a:rPr lang="en-US" dirty="0" err="1"/>
            <a:t>Entrenamiento</a:t>
          </a:r>
          <a:r>
            <a:rPr lang="en-US" dirty="0"/>
            <a:t> y </a:t>
          </a:r>
          <a:r>
            <a:rPr lang="en-US" dirty="0" err="1"/>
            <a:t>reentrenamiento</a:t>
          </a:r>
          <a:r>
            <a:rPr lang="en-US" dirty="0"/>
            <a:t> del personal</a:t>
          </a:r>
        </a:p>
      </dgm:t>
    </dgm:pt>
    <dgm:pt modelId="{E643C257-224F-440E-8F87-C9219EFF74AD}" type="parTrans" cxnId="{1EFC4DE8-4133-4283-A05B-3FEBB6153E79}">
      <dgm:prSet/>
      <dgm:spPr/>
      <dgm:t>
        <a:bodyPr/>
        <a:lstStyle/>
        <a:p>
          <a:endParaRPr lang="en-US"/>
        </a:p>
      </dgm:t>
    </dgm:pt>
    <dgm:pt modelId="{BA7AC065-3954-4B29-B169-FE8E1BF8F01B}" type="sibTrans" cxnId="{1EFC4DE8-4133-4283-A05B-3FEBB6153E79}">
      <dgm:prSet/>
      <dgm:spPr/>
      <dgm:t>
        <a:bodyPr/>
        <a:lstStyle/>
        <a:p>
          <a:endParaRPr lang="en-US"/>
        </a:p>
      </dgm:t>
    </dgm:pt>
    <dgm:pt modelId="{48192E60-1B78-42B5-8F5C-EDFDB64A9A60}">
      <dgm:prSet/>
      <dgm:spPr/>
      <dgm:t>
        <a:bodyPr/>
        <a:lstStyle/>
        <a:p>
          <a:r>
            <a:rPr lang="en-US"/>
            <a:t>Retomar la verificación de Kits</a:t>
          </a:r>
        </a:p>
      </dgm:t>
    </dgm:pt>
    <dgm:pt modelId="{A97CD38E-B6A1-42A5-8FE9-59B231FA7C15}" type="parTrans" cxnId="{F228A36E-849B-4DB4-924F-3BD728E80838}">
      <dgm:prSet/>
      <dgm:spPr/>
      <dgm:t>
        <a:bodyPr/>
        <a:lstStyle/>
        <a:p>
          <a:endParaRPr lang="en-US"/>
        </a:p>
      </dgm:t>
    </dgm:pt>
    <dgm:pt modelId="{A6AD7B93-9E4F-4F9A-8DAB-448C873C3977}" type="sibTrans" cxnId="{F228A36E-849B-4DB4-924F-3BD728E80838}">
      <dgm:prSet/>
      <dgm:spPr/>
      <dgm:t>
        <a:bodyPr/>
        <a:lstStyle/>
        <a:p>
          <a:endParaRPr lang="en-US"/>
        </a:p>
      </dgm:t>
    </dgm:pt>
    <dgm:pt modelId="{0299E892-7DAD-4EAE-82E0-656C684C90F2}">
      <dgm:prSet/>
      <dgm:spPr/>
      <dgm:t>
        <a:bodyPr/>
        <a:lstStyle/>
        <a:p>
          <a:r>
            <a:rPr lang="en-US" dirty="0" err="1"/>
            <a:t>Implementar</a:t>
          </a:r>
          <a:r>
            <a:rPr lang="en-US" dirty="0"/>
            <a:t> </a:t>
          </a:r>
          <a:r>
            <a:rPr lang="en-US" dirty="0" err="1"/>
            <a:t>el</a:t>
          </a:r>
          <a:r>
            <a:rPr lang="en-US" dirty="0"/>
            <a:t>  RTCQI-VIH </a:t>
          </a:r>
          <a:r>
            <a:rPr lang="en-US" dirty="0" err="1"/>
            <a:t>en</a:t>
          </a:r>
          <a:r>
            <a:rPr lang="en-US" dirty="0"/>
            <a:t> sitios  de </a:t>
          </a:r>
          <a:r>
            <a:rPr lang="en-US" dirty="0" err="1"/>
            <a:t>pruebas</a:t>
          </a:r>
          <a:r>
            <a:rPr lang="en-US" dirty="0"/>
            <a:t> que no </a:t>
          </a:r>
          <a:r>
            <a:rPr lang="en-US" dirty="0" err="1"/>
            <a:t>están</a:t>
          </a:r>
          <a:r>
            <a:rPr lang="en-US" dirty="0"/>
            <a:t> </a:t>
          </a:r>
          <a:r>
            <a:rPr lang="en-US" dirty="0" err="1"/>
            <a:t>asociado</a:t>
          </a:r>
          <a:r>
            <a:rPr lang="en-US"/>
            <a:t> a  </a:t>
          </a:r>
          <a:r>
            <a:rPr lang="en-US" dirty="0"/>
            <a:t>la </a:t>
          </a:r>
          <a:r>
            <a:rPr lang="en-US" dirty="0" err="1"/>
            <a:t>atención</a:t>
          </a:r>
          <a:r>
            <a:rPr lang="en-US" dirty="0"/>
            <a:t> de personas con VIH </a:t>
          </a:r>
        </a:p>
      </dgm:t>
    </dgm:pt>
    <dgm:pt modelId="{9431F29F-EC21-4147-BD56-97161FBA1253}" type="parTrans" cxnId="{99D0BFE7-F623-4362-AD41-D1A6DFF882A4}">
      <dgm:prSet/>
      <dgm:spPr/>
      <dgm:t>
        <a:bodyPr/>
        <a:lstStyle/>
        <a:p>
          <a:endParaRPr lang="en-US"/>
        </a:p>
      </dgm:t>
    </dgm:pt>
    <dgm:pt modelId="{68536CE1-4856-470B-99F1-DB8D45314FF2}" type="sibTrans" cxnId="{99D0BFE7-F623-4362-AD41-D1A6DFF882A4}">
      <dgm:prSet/>
      <dgm:spPr/>
      <dgm:t>
        <a:bodyPr/>
        <a:lstStyle/>
        <a:p>
          <a:endParaRPr lang="en-US"/>
        </a:p>
      </dgm:t>
    </dgm:pt>
    <dgm:pt modelId="{9A37CA62-9750-432C-AFA0-42A14156F622}" type="pres">
      <dgm:prSet presAssocID="{96EA52B1-C551-4616-BA7B-3556C9837340}" presName="linear" presStyleCnt="0">
        <dgm:presLayoutVars>
          <dgm:animLvl val="lvl"/>
          <dgm:resizeHandles val="exact"/>
        </dgm:presLayoutVars>
      </dgm:prSet>
      <dgm:spPr/>
    </dgm:pt>
    <dgm:pt modelId="{3306252C-DA5C-4442-BF8B-DDE2E428DDC4}" type="pres">
      <dgm:prSet presAssocID="{8322C56D-05FA-4EB1-9414-4822853765E8}" presName="parentText" presStyleLbl="node1" presStyleIdx="0" presStyleCnt="3" custLinFactNeighborX="0" custLinFactNeighborY="-46521">
        <dgm:presLayoutVars>
          <dgm:chMax val="0"/>
          <dgm:bulletEnabled val="1"/>
        </dgm:presLayoutVars>
      </dgm:prSet>
      <dgm:spPr/>
    </dgm:pt>
    <dgm:pt modelId="{34F6DBC8-CBC0-4C20-9F90-29512460957C}" type="pres">
      <dgm:prSet presAssocID="{BA7AC065-3954-4B29-B169-FE8E1BF8F01B}" presName="spacer" presStyleCnt="0"/>
      <dgm:spPr/>
    </dgm:pt>
    <dgm:pt modelId="{4BC3A0E7-314F-4C4A-9330-55369C9A5AA6}" type="pres">
      <dgm:prSet presAssocID="{48192E60-1B78-42B5-8F5C-EDFDB64A9A60}" presName="parentText" presStyleLbl="node1" presStyleIdx="1" presStyleCnt="3">
        <dgm:presLayoutVars>
          <dgm:chMax val="0"/>
          <dgm:bulletEnabled val="1"/>
        </dgm:presLayoutVars>
      </dgm:prSet>
      <dgm:spPr/>
    </dgm:pt>
    <dgm:pt modelId="{7438C92A-C9DB-415D-9496-6D90DD5DE53A}" type="pres">
      <dgm:prSet presAssocID="{A6AD7B93-9E4F-4F9A-8DAB-448C873C3977}" presName="spacer" presStyleCnt="0"/>
      <dgm:spPr/>
    </dgm:pt>
    <dgm:pt modelId="{AE728A0B-9812-4036-BCA0-610465E10DC4}" type="pres">
      <dgm:prSet presAssocID="{0299E892-7DAD-4EAE-82E0-656C684C90F2}" presName="parentText" presStyleLbl="node1" presStyleIdx="2" presStyleCnt="3">
        <dgm:presLayoutVars>
          <dgm:chMax val="0"/>
          <dgm:bulletEnabled val="1"/>
        </dgm:presLayoutVars>
      </dgm:prSet>
      <dgm:spPr/>
    </dgm:pt>
  </dgm:ptLst>
  <dgm:cxnLst>
    <dgm:cxn modelId="{70381F05-B178-4309-A6C0-5F5192BDF963}" type="presOf" srcId="{8322C56D-05FA-4EB1-9414-4822853765E8}" destId="{3306252C-DA5C-4442-BF8B-DDE2E428DDC4}" srcOrd="0" destOrd="0" presId="urn:microsoft.com/office/officeart/2005/8/layout/vList2"/>
    <dgm:cxn modelId="{9D6AFC49-DEDF-4188-913C-F9E9225B4BBF}" type="presOf" srcId="{48192E60-1B78-42B5-8F5C-EDFDB64A9A60}" destId="{4BC3A0E7-314F-4C4A-9330-55369C9A5AA6}" srcOrd="0" destOrd="0" presId="urn:microsoft.com/office/officeart/2005/8/layout/vList2"/>
    <dgm:cxn modelId="{F228A36E-849B-4DB4-924F-3BD728E80838}" srcId="{96EA52B1-C551-4616-BA7B-3556C9837340}" destId="{48192E60-1B78-42B5-8F5C-EDFDB64A9A60}" srcOrd="1" destOrd="0" parTransId="{A97CD38E-B6A1-42A5-8FE9-59B231FA7C15}" sibTransId="{A6AD7B93-9E4F-4F9A-8DAB-448C873C3977}"/>
    <dgm:cxn modelId="{721E88C3-408C-459A-B335-6612F1C942A8}" type="presOf" srcId="{0299E892-7DAD-4EAE-82E0-656C684C90F2}" destId="{AE728A0B-9812-4036-BCA0-610465E10DC4}" srcOrd="0" destOrd="0" presId="urn:microsoft.com/office/officeart/2005/8/layout/vList2"/>
    <dgm:cxn modelId="{995A56D9-40DD-449E-BF93-7AFF50EA3CC0}" type="presOf" srcId="{96EA52B1-C551-4616-BA7B-3556C9837340}" destId="{9A37CA62-9750-432C-AFA0-42A14156F622}" srcOrd="0" destOrd="0" presId="urn:microsoft.com/office/officeart/2005/8/layout/vList2"/>
    <dgm:cxn modelId="{99D0BFE7-F623-4362-AD41-D1A6DFF882A4}" srcId="{96EA52B1-C551-4616-BA7B-3556C9837340}" destId="{0299E892-7DAD-4EAE-82E0-656C684C90F2}" srcOrd="2" destOrd="0" parTransId="{9431F29F-EC21-4147-BD56-97161FBA1253}" sibTransId="{68536CE1-4856-470B-99F1-DB8D45314FF2}"/>
    <dgm:cxn modelId="{1EFC4DE8-4133-4283-A05B-3FEBB6153E79}" srcId="{96EA52B1-C551-4616-BA7B-3556C9837340}" destId="{8322C56D-05FA-4EB1-9414-4822853765E8}" srcOrd="0" destOrd="0" parTransId="{E643C257-224F-440E-8F87-C9219EFF74AD}" sibTransId="{BA7AC065-3954-4B29-B169-FE8E1BF8F01B}"/>
    <dgm:cxn modelId="{03829774-119C-4059-839F-5C62C33F17AB}" type="presParOf" srcId="{9A37CA62-9750-432C-AFA0-42A14156F622}" destId="{3306252C-DA5C-4442-BF8B-DDE2E428DDC4}" srcOrd="0" destOrd="0" presId="urn:microsoft.com/office/officeart/2005/8/layout/vList2"/>
    <dgm:cxn modelId="{A7547D77-B977-4BE2-9ECF-50BF5E428ABA}" type="presParOf" srcId="{9A37CA62-9750-432C-AFA0-42A14156F622}" destId="{34F6DBC8-CBC0-4C20-9F90-29512460957C}" srcOrd="1" destOrd="0" presId="urn:microsoft.com/office/officeart/2005/8/layout/vList2"/>
    <dgm:cxn modelId="{F92D8546-F716-4F17-89FA-FD049C8912FA}" type="presParOf" srcId="{9A37CA62-9750-432C-AFA0-42A14156F622}" destId="{4BC3A0E7-314F-4C4A-9330-55369C9A5AA6}" srcOrd="2" destOrd="0" presId="urn:microsoft.com/office/officeart/2005/8/layout/vList2"/>
    <dgm:cxn modelId="{754A0D6D-49D4-4A03-AD1B-CDE5623F3BA3}" type="presParOf" srcId="{9A37CA62-9750-432C-AFA0-42A14156F622}" destId="{7438C92A-C9DB-415D-9496-6D90DD5DE53A}" srcOrd="3" destOrd="0" presId="urn:microsoft.com/office/officeart/2005/8/layout/vList2"/>
    <dgm:cxn modelId="{3F6AEC87-4B36-4AC1-A5AD-39EA447D2CF2}" type="presParOf" srcId="{9A37CA62-9750-432C-AFA0-42A14156F622}" destId="{AE728A0B-9812-4036-BCA0-610465E10DC4}"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01A71-3F36-41BF-A4B9-6C0CFA5AD4E0}">
      <dsp:nvSpPr>
        <dsp:cNvPr id="0" name=""/>
        <dsp:cNvSpPr/>
      </dsp:nvSpPr>
      <dsp:spPr>
        <a:xfrm>
          <a:off x="0" y="0"/>
          <a:ext cx="9288654" cy="1257841"/>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latin typeface="Aptos" panose="02110004020202020204"/>
              <a:ea typeface="+mn-ea"/>
              <a:cs typeface="+mn-cs"/>
            </a:rPr>
            <a:t>Inicia en el 2016 un  entrenamiento para entrenadores </a:t>
          </a:r>
          <a:r>
            <a:rPr lang="en-US" sz="1900" kern="1200"/>
            <a:t>(TOT),   capacitando 15 bioanalistas  </a:t>
          </a:r>
          <a:endParaRPr lang="en-US" sz="1900" b="1" kern="1200" dirty="0"/>
        </a:p>
      </dsp:txBody>
      <dsp:txXfrm>
        <a:off x="36841" y="36841"/>
        <a:ext cx="7931345" cy="1184159"/>
      </dsp:txXfrm>
    </dsp:sp>
    <dsp:sp modelId="{7EAD33A4-D29A-4CE4-B5FE-18A7B294794D}">
      <dsp:nvSpPr>
        <dsp:cNvPr id="0" name=""/>
        <dsp:cNvSpPr/>
      </dsp:nvSpPr>
      <dsp:spPr>
        <a:xfrm>
          <a:off x="819587" y="1467481"/>
          <a:ext cx="9288654" cy="1257841"/>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Revisión del contenido de entrenamiento por técnicos del Programa Nacional de Control de ITS/VIH.</a:t>
          </a:r>
          <a:endParaRPr lang="en-US" sz="1900" kern="1200" dirty="0"/>
        </a:p>
      </dsp:txBody>
      <dsp:txXfrm>
        <a:off x="856428" y="1504322"/>
        <a:ext cx="7577788" cy="1184159"/>
      </dsp:txXfrm>
    </dsp:sp>
    <dsp:sp modelId="{5E731DDB-23DB-45EC-8FEE-79ADE92A9894}">
      <dsp:nvSpPr>
        <dsp:cNvPr id="0" name=""/>
        <dsp:cNvSpPr/>
      </dsp:nvSpPr>
      <dsp:spPr>
        <a:xfrm>
          <a:off x="1639174" y="2934963"/>
          <a:ext cx="9288654" cy="1257841"/>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En 2017 se  iniciaron las capacitaciones al personal  de los sitios de prueba;  a  2024 se han </a:t>
          </a:r>
          <a:r>
            <a:rPr lang="en-US" sz="1900" kern="1200">
              <a:solidFill>
                <a:schemeClr val="bg1"/>
              </a:solidFill>
            </a:rPr>
            <a:t>realizado 42 capacitaciones </a:t>
          </a:r>
          <a:r>
            <a:rPr lang="en-US" sz="1900" kern="1200"/>
            <a:t>y entrenado 726 profesionales de la salud, 246  bioanalistas </a:t>
          </a:r>
          <a:r>
            <a:rPr lang="en-US" sz="1900" kern="1200">
              <a:solidFill>
                <a:schemeClr val="bg1"/>
              </a:solidFill>
            </a:rPr>
            <a:t> 480 </a:t>
          </a:r>
          <a:r>
            <a:rPr lang="en-US" sz="1900" kern="1200"/>
            <a:t>No Bioanalistas </a:t>
          </a:r>
          <a:endParaRPr lang="en-US" sz="1900" kern="1200" dirty="0"/>
        </a:p>
      </dsp:txBody>
      <dsp:txXfrm>
        <a:off x="1676015" y="2971804"/>
        <a:ext cx="7577788" cy="1184159"/>
      </dsp:txXfrm>
    </dsp:sp>
    <dsp:sp modelId="{3D1556B5-F9D8-4FDC-9F6A-17F3FC1F22C3}">
      <dsp:nvSpPr>
        <dsp:cNvPr id="0" name=""/>
        <dsp:cNvSpPr/>
      </dsp:nvSpPr>
      <dsp:spPr>
        <a:xfrm>
          <a:off x="8471057" y="953863"/>
          <a:ext cx="817596" cy="817596"/>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655016" y="953863"/>
        <a:ext cx="449678" cy="615241"/>
      </dsp:txXfrm>
    </dsp:sp>
    <dsp:sp modelId="{91906D22-3E8E-40B5-83A1-8ED9C6EDE0EF}">
      <dsp:nvSpPr>
        <dsp:cNvPr id="0" name=""/>
        <dsp:cNvSpPr/>
      </dsp:nvSpPr>
      <dsp:spPr>
        <a:xfrm>
          <a:off x="9290644" y="2412959"/>
          <a:ext cx="817596" cy="817596"/>
        </a:xfrm>
        <a:prstGeom prst="downArrow">
          <a:avLst>
            <a:gd name="adj1" fmla="val 55000"/>
            <a:gd name="adj2" fmla="val 45000"/>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474603" y="2412959"/>
        <a:ext cx="449678" cy="6152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0BF21D-16B2-4C51-8D88-CB8806C2DBDC}">
      <dsp:nvSpPr>
        <dsp:cNvPr id="0" name=""/>
        <dsp:cNvSpPr/>
      </dsp:nvSpPr>
      <dsp:spPr>
        <a:xfrm>
          <a:off x="807680" y="2972281"/>
          <a:ext cx="1588233" cy="588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66750">
            <a:lnSpc>
              <a:spcPct val="90000"/>
            </a:lnSpc>
            <a:spcBef>
              <a:spcPct val="0"/>
            </a:spcBef>
            <a:spcAft>
              <a:spcPct val="35000"/>
            </a:spcAft>
            <a:buNone/>
            <a:defRPr b="1"/>
          </a:pPr>
          <a:r>
            <a:rPr lang="en-US" sz="1500" kern="1200"/>
            <a:t>2018</a:t>
          </a:r>
        </a:p>
      </dsp:txBody>
      <dsp:txXfrm>
        <a:off x="807680" y="2972281"/>
        <a:ext cx="1588233" cy="588585"/>
      </dsp:txXfrm>
    </dsp:sp>
    <dsp:sp modelId="{9F824680-009D-4327-958C-BD29DA4B9566}">
      <dsp:nvSpPr>
        <dsp:cNvPr id="0" name=""/>
        <dsp:cNvSpPr/>
      </dsp:nvSpPr>
      <dsp:spPr>
        <a:xfrm>
          <a:off x="0" y="2502305"/>
          <a:ext cx="5967524" cy="208525"/>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EE8292CC-6EE9-48EB-8C81-6BF547E9F00C}">
      <dsp:nvSpPr>
        <dsp:cNvPr id="0" name=""/>
        <dsp:cNvSpPr/>
      </dsp:nvSpPr>
      <dsp:spPr>
        <a:xfrm>
          <a:off x="4611" y="-171281"/>
          <a:ext cx="3194370" cy="2305659"/>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1450" tIns="171450" rIns="171450" bIns="171450" numCol="1" spcCol="1270" anchor="ctr" anchorCtr="0">
          <a:noAutofit/>
        </a:bodyPr>
        <a:lstStyle/>
        <a:p>
          <a:pPr marL="0" lvl="0" indent="0" algn="l" defTabSz="800100">
            <a:lnSpc>
              <a:spcPct val="90000"/>
            </a:lnSpc>
            <a:spcBef>
              <a:spcPct val="0"/>
            </a:spcBef>
            <a:spcAft>
              <a:spcPct val="35000"/>
            </a:spcAft>
            <a:buNone/>
          </a:pPr>
          <a:r>
            <a:rPr lang="en-US" sz="1800" kern="1200"/>
            <a:t>En 2018 se </a:t>
          </a:r>
          <a:r>
            <a:rPr lang="en-US" sz="1800" kern="1200" err="1"/>
            <a:t>hizo</a:t>
          </a:r>
          <a:r>
            <a:rPr lang="en-US" sz="1800" kern="1200"/>
            <a:t>  </a:t>
          </a:r>
          <a:r>
            <a:rPr lang="en-US" sz="1800" kern="1200" err="1"/>
            <a:t>una</a:t>
          </a:r>
          <a:r>
            <a:rPr lang="en-US" sz="1800" kern="1200"/>
            <a:t> </a:t>
          </a:r>
          <a:r>
            <a:rPr lang="en-US" sz="1800" kern="1200" err="1"/>
            <a:t>adaptación</a:t>
          </a:r>
          <a:r>
            <a:rPr lang="en-US" sz="1800" kern="1200"/>
            <a:t> del </a:t>
          </a:r>
          <a:r>
            <a:rPr lang="en-US" sz="1800" kern="1200" err="1"/>
            <a:t>contenido</a:t>
          </a:r>
          <a:r>
            <a:rPr lang="en-US" sz="1800" kern="1200"/>
            <a:t> para </a:t>
          </a:r>
          <a:r>
            <a:rPr lang="en-US" sz="1800" kern="1200" err="1"/>
            <a:t>entrenamiento</a:t>
          </a:r>
          <a:r>
            <a:rPr lang="en-US" sz="1800" kern="1200"/>
            <a:t> a personal No </a:t>
          </a:r>
          <a:r>
            <a:rPr lang="en-US" sz="1800" kern="1200" err="1"/>
            <a:t>Bionalistas</a:t>
          </a:r>
          <a:r>
            <a:rPr lang="en-US" sz="1800" kern="1200"/>
            <a:t>, </a:t>
          </a:r>
          <a:r>
            <a:rPr lang="en-US" sz="1800" kern="1200" err="1"/>
            <a:t>basado</a:t>
          </a:r>
          <a:r>
            <a:rPr lang="en-US" sz="1800" kern="1200"/>
            <a:t> </a:t>
          </a:r>
          <a:r>
            <a:rPr lang="en-US" sz="1800" kern="1200" err="1"/>
            <a:t>en</a:t>
          </a:r>
          <a:r>
            <a:rPr lang="en-US" sz="1800" kern="1200"/>
            <a:t> la  </a:t>
          </a:r>
          <a:r>
            <a:rPr lang="en-US" sz="1800" kern="1200" err="1"/>
            <a:t>Resolución</a:t>
          </a:r>
          <a:r>
            <a:rPr lang="en-US" sz="1800" kern="1200"/>
            <a:t> Ministerial 000015 de </a:t>
          </a:r>
          <a:r>
            <a:rPr lang="en-US" sz="1800" kern="1200" err="1"/>
            <a:t>agosto</a:t>
          </a:r>
          <a:r>
            <a:rPr lang="en-US" sz="1800" kern="1200"/>
            <a:t> 2017.</a:t>
          </a:r>
        </a:p>
      </dsp:txBody>
      <dsp:txXfrm>
        <a:off x="4611" y="-171281"/>
        <a:ext cx="3194370" cy="2305659"/>
      </dsp:txXfrm>
    </dsp:sp>
    <dsp:sp modelId="{0B6558F6-BFEB-4516-BF51-51736259FE8B}">
      <dsp:nvSpPr>
        <dsp:cNvPr id="0" name=""/>
        <dsp:cNvSpPr/>
      </dsp:nvSpPr>
      <dsp:spPr>
        <a:xfrm>
          <a:off x="1601796" y="1788899"/>
          <a:ext cx="0" cy="885482"/>
        </a:xfrm>
        <a:prstGeom prst="line">
          <a:avLst/>
        </a:prstGeom>
        <a:gradFill rotWithShape="0">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hueOff val="0"/>
              <a:satOff val="0"/>
              <a:lumOff val="0"/>
              <a:alphaOff val="0"/>
            </a:schemeClr>
          </a:solidFill>
          <a:prstDash val="dash"/>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2C1F0A2-135F-432E-92EA-187075BECCFB}">
      <dsp:nvSpPr>
        <dsp:cNvPr id="0" name=""/>
        <dsp:cNvSpPr/>
      </dsp:nvSpPr>
      <dsp:spPr>
        <a:xfrm>
          <a:off x="3786830" y="2041232"/>
          <a:ext cx="1588233" cy="215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66750">
            <a:lnSpc>
              <a:spcPct val="90000"/>
            </a:lnSpc>
            <a:spcBef>
              <a:spcPct val="0"/>
            </a:spcBef>
            <a:spcAft>
              <a:spcPct val="35000"/>
            </a:spcAft>
            <a:buNone/>
            <a:defRPr b="1"/>
          </a:pPr>
          <a:r>
            <a:rPr lang="en-US" sz="1500" kern="1200"/>
            <a:t>2019</a:t>
          </a:r>
        </a:p>
      </dsp:txBody>
      <dsp:txXfrm>
        <a:off x="3786830" y="2041232"/>
        <a:ext cx="1588233" cy="215145"/>
      </dsp:txXfrm>
    </dsp:sp>
    <dsp:sp modelId="{FA3F4A88-00C0-404F-80BB-26A1201C8517}">
      <dsp:nvSpPr>
        <dsp:cNvPr id="0" name=""/>
        <dsp:cNvSpPr/>
      </dsp:nvSpPr>
      <dsp:spPr>
        <a:xfrm>
          <a:off x="3198981" y="3221120"/>
          <a:ext cx="2763930" cy="1775380"/>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71450" tIns="171450" rIns="171450" bIns="171450" numCol="1" spcCol="1270" anchor="ctr" anchorCtr="0">
          <a:noAutofit/>
        </a:bodyPr>
        <a:lstStyle/>
        <a:p>
          <a:pPr marL="0" lvl="0" indent="0" algn="l" defTabSz="800100">
            <a:lnSpc>
              <a:spcPct val="90000"/>
            </a:lnSpc>
            <a:spcBef>
              <a:spcPct val="0"/>
            </a:spcBef>
            <a:spcAft>
              <a:spcPct val="35000"/>
            </a:spcAft>
            <a:buNone/>
          </a:pPr>
          <a:r>
            <a:rPr lang="en-US" sz="1800" kern="1200"/>
            <a:t>En 2019 se </a:t>
          </a:r>
          <a:r>
            <a:rPr lang="en-US" sz="1800" kern="1200" err="1"/>
            <a:t>hizo</a:t>
          </a:r>
          <a:r>
            <a:rPr lang="en-US" sz="1800" kern="1200"/>
            <a:t> un TOT para  </a:t>
          </a:r>
          <a:r>
            <a:rPr lang="en-US" sz="1800" kern="1200" err="1"/>
            <a:t>capacitar</a:t>
          </a:r>
          <a:r>
            <a:rPr lang="en-US" sz="1800" kern="1200"/>
            <a:t> personal No </a:t>
          </a:r>
          <a:r>
            <a:rPr lang="en-US" sz="1800" kern="1200" err="1"/>
            <a:t>Bioanalista</a:t>
          </a:r>
          <a:r>
            <a:rPr lang="en-US" sz="1300" kern="1200"/>
            <a:t>.</a:t>
          </a:r>
        </a:p>
      </dsp:txBody>
      <dsp:txXfrm>
        <a:off x="3198981" y="3221120"/>
        <a:ext cx="2763930" cy="1775380"/>
      </dsp:txXfrm>
    </dsp:sp>
    <dsp:sp modelId="{5B9FF666-2E3E-4A61-8782-07C4AD913EF4}">
      <dsp:nvSpPr>
        <dsp:cNvPr id="0" name=""/>
        <dsp:cNvSpPr/>
      </dsp:nvSpPr>
      <dsp:spPr>
        <a:xfrm>
          <a:off x="4580947" y="2927465"/>
          <a:ext cx="0" cy="323670"/>
        </a:xfrm>
        <a:prstGeom prst="line">
          <a:avLst/>
        </a:prstGeom>
        <a:gradFill rotWithShape="0">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hueOff val="0"/>
              <a:satOff val="0"/>
              <a:lumOff val="0"/>
              <a:alphaOff val="0"/>
            </a:schemeClr>
          </a:solidFill>
          <a:prstDash val="dash"/>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4CD5C91-FC98-43D6-B0E0-6EFA26C87A80}">
      <dsp:nvSpPr>
        <dsp:cNvPr id="0" name=""/>
        <dsp:cNvSpPr/>
      </dsp:nvSpPr>
      <dsp:spPr>
        <a:xfrm>
          <a:off x="1536632" y="2714286"/>
          <a:ext cx="130328" cy="13021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1">
          <a:scrgbClr r="0" g="0" b="0"/>
        </a:lnRef>
        <a:fillRef idx="1">
          <a:scrgbClr r="0" g="0" b="0"/>
        </a:fillRef>
        <a:effectRef idx="2">
          <a:scrgbClr r="0" g="0" b="0"/>
        </a:effectRef>
        <a:fontRef idx="minor"/>
      </dsp:style>
    </dsp:sp>
    <dsp:sp modelId="{55452DEE-3C24-448A-AACC-54863D3B92F7}">
      <dsp:nvSpPr>
        <dsp:cNvPr id="0" name=""/>
        <dsp:cNvSpPr/>
      </dsp:nvSpPr>
      <dsp:spPr>
        <a:xfrm>
          <a:off x="4515783" y="2799403"/>
          <a:ext cx="130328" cy="4759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BFF71-E229-498A-8A86-7FBAA53E0601}">
      <dsp:nvSpPr>
        <dsp:cNvPr id="0" name=""/>
        <dsp:cNvSpPr/>
      </dsp:nvSpPr>
      <dsp:spPr>
        <a:xfrm>
          <a:off x="0" y="2626990"/>
          <a:ext cx="2628900" cy="172359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63576" rIns="186967" bIns="163576" numCol="1" spcCol="1270" anchor="ctr" anchorCtr="0">
          <a:noAutofit/>
        </a:bodyPr>
        <a:lstStyle/>
        <a:p>
          <a:pPr marL="0" lvl="0" indent="0" algn="ctr" defTabSz="1022350">
            <a:lnSpc>
              <a:spcPct val="90000"/>
            </a:lnSpc>
            <a:spcBef>
              <a:spcPct val="0"/>
            </a:spcBef>
            <a:spcAft>
              <a:spcPct val="35000"/>
            </a:spcAft>
            <a:buNone/>
          </a:pPr>
          <a:r>
            <a:rPr lang="en-US" sz="2300" kern="1200" err="1"/>
            <a:t>Reentrenamiento</a:t>
          </a:r>
          <a:r>
            <a:rPr lang="en-US" sz="2300" kern="1200"/>
            <a:t> </a:t>
          </a:r>
          <a:r>
            <a:rPr lang="en-US" sz="2300" kern="1200" err="1"/>
            <a:t>cada</a:t>
          </a:r>
          <a:r>
            <a:rPr lang="en-US" sz="2300" kern="1200"/>
            <a:t> dos </a:t>
          </a:r>
          <a:r>
            <a:rPr lang="en-US" sz="2300" kern="1200" err="1"/>
            <a:t>años</a:t>
          </a:r>
          <a:endParaRPr lang="en-US" sz="2300" kern="1200"/>
        </a:p>
      </dsp:txBody>
      <dsp:txXfrm>
        <a:off x="0" y="2626990"/>
        <a:ext cx="2628900" cy="1723590"/>
      </dsp:txXfrm>
    </dsp:sp>
    <dsp:sp modelId="{7A970927-BF4F-4A21-9697-C1903BD7013C}">
      <dsp:nvSpPr>
        <dsp:cNvPr id="0" name=""/>
        <dsp:cNvSpPr/>
      </dsp:nvSpPr>
      <dsp:spPr>
        <a:xfrm>
          <a:off x="2628900" y="2626990"/>
          <a:ext cx="7886700" cy="172359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92100" rIns="159980" bIns="292100" numCol="1" spcCol="1270" anchor="ctr" anchorCtr="0">
          <a:noAutofit/>
        </a:bodyPr>
        <a:lstStyle/>
        <a:p>
          <a:pPr marL="0" lvl="0" indent="0" algn="l" defTabSz="1022350">
            <a:lnSpc>
              <a:spcPct val="90000"/>
            </a:lnSpc>
            <a:spcBef>
              <a:spcPct val="0"/>
            </a:spcBef>
            <a:spcAft>
              <a:spcPct val="35000"/>
            </a:spcAft>
            <a:buNone/>
          </a:pPr>
          <a:r>
            <a:rPr lang="en-US" sz="2300" kern="1200" err="1"/>
            <a:t>Evaluación</a:t>
          </a:r>
          <a:r>
            <a:rPr lang="en-US" sz="2300" kern="1200"/>
            <a:t> de </a:t>
          </a:r>
          <a:r>
            <a:rPr lang="en-US" sz="2300" kern="1200" err="1"/>
            <a:t>competencia</a:t>
          </a:r>
          <a:endParaRPr lang="en-US" sz="2300" kern="1200"/>
        </a:p>
        <a:p>
          <a:pPr marL="0" lvl="0" indent="0" algn="l" defTabSz="1022350">
            <a:lnSpc>
              <a:spcPct val="90000"/>
            </a:lnSpc>
            <a:spcBef>
              <a:spcPct val="0"/>
            </a:spcBef>
            <a:spcAft>
              <a:spcPct val="35000"/>
            </a:spcAft>
            <a:buNone/>
          </a:pPr>
          <a:r>
            <a:rPr lang="en-US" sz="2300" kern="1200" err="1"/>
            <a:t>Reentrenamiento</a:t>
          </a:r>
          <a:r>
            <a:rPr lang="en-US" sz="2300" kern="1200"/>
            <a:t> para </a:t>
          </a:r>
          <a:r>
            <a:rPr lang="en-US" sz="2300" kern="1200" err="1"/>
            <a:t>quienes</a:t>
          </a:r>
          <a:r>
            <a:rPr lang="en-US" sz="2300" kern="1200"/>
            <a:t>  no </a:t>
          </a:r>
          <a:r>
            <a:rPr lang="en-US" sz="2300" kern="1200" err="1"/>
            <a:t>aprueben</a:t>
          </a:r>
          <a:r>
            <a:rPr lang="en-US" sz="2300" kern="1200"/>
            <a:t>  la </a:t>
          </a:r>
          <a:r>
            <a:rPr lang="en-US" sz="2300" kern="1200" err="1"/>
            <a:t>evaluación</a:t>
          </a:r>
          <a:r>
            <a:rPr lang="en-US" sz="2300" kern="1200"/>
            <a:t> de </a:t>
          </a:r>
          <a:r>
            <a:rPr lang="en-US" sz="2300" kern="1200" err="1"/>
            <a:t>competencia</a:t>
          </a:r>
          <a:r>
            <a:rPr lang="en-US" sz="2300" kern="1200"/>
            <a:t>  </a:t>
          </a:r>
        </a:p>
      </dsp:txBody>
      <dsp:txXfrm>
        <a:off x="2628900" y="2626990"/>
        <a:ext cx="7886700" cy="1723590"/>
      </dsp:txXfrm>
    </dsp:sp>
    <dsp:sp modelId="{2A0BDB56-7D27-4AB2-9C4A-5EA3C8A01D4E}">
      <dsp:nvSpPr>
        <dsp:cNvPr id="0" name=""/>
        <dsp:cNvSpPr/>
      </dsp:nvSpPr>
      <dsp:spPr>
        <a:xfrm rot="10800000">
          <a:off x="0" y="1962"/>
          <a:ext cx="2628900" cy="2650882"/>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63576" rIns="186967" bIns="163576" numCol="1" spcCol="1270" anchor="ctr" anchorCtr="0">
          <a:noAutofit/>
        </a:bodyPr>
        <a:lstStyle/>
        <a:p>
          <a:pPr marL="0" lvl="0" indent="0" algn="ctr" defTabSz="1022350">
            <a:lnSpc>
              <a:spcPct val="90000"/>
            </a:lnSpc>
            <a:spcBef>
              <a:spcPct val="0"/>
            </a:spcBef>
            <a:spcAft>
              <a:spcPct val="35000"/>
            </a:spcAft>
            <a:buNone/>
          </a:pPr>
          <a:r>
            <a:rPr lang="en-US" sz="2300" kern="1200" err="1"/>
            <a:t>Formación</a:t>
          </a:r>
          <a:r>
            <a:rPr lang="en-US" sz="2300" kern="1200"/>
            <a:t> de </a:t>
          </a:r>
          <a:r>
            <a:rPr lang="en-US" sz="2300" kern="1200" err="1"/>
            <a:t>entrenadores</a:t>
          </a:r>
          <a:r>
            <a:rPr lang="en-US" sz="2300" kern="1200"/>
            <a:t> a </a:t>
          </a:r>
          <a:r>
            <a:rPr lang="en-US" sz="2300" kern="1200" err="1"/>
            <a:t>nivel</a:t>
          </a:r>
          <a:r>
            <a:rPr lang="en-US" sz="2300" kern="1200"/>
            <a:t> </a:t>
          </a:r>
          <a:r>
            <a:rPr lang="en-US" sz="2300" kern="1200" err="1"/>
            <a:t>nacional</a:t>
          </a:r>
          <a:endParaRPr lang="en-US" sz="2300" kern="1200"/>
        </a:p>
      </dsp:txBody>
      <dsp:txXfrm rot="-10800000">
        <a:off x="0" y="1962"/>
        <a:ext cx="2628900" cy="1723073"/>
      </dsp:txXfrm>
    </dsp:sp>
    <dsp:sp modelId="{D6D37802-401B-42E5-BD97-832592277789}">
      <dsp:nvSpPr>
        <dsp:cNvPr id="0" name=""/>
        <dsp:cNvSpPr/>
      </dsp:nvSpPr>
      <dsp:spPr>
        <a:xfrm>
          <a:off x="2628900" y="1962"/>
          <a:ext cx="7886700" cy="172307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28600" rIns="159980" bIns="22860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en-US" sz="1800" kern="1200" err="1"/>
            <a:t>Realización</a:t>
          </a:r>
          <a:r>
            <a:rPr lang="en-US" sz="1800" kern="1200"/>
            <a:t> de </a:t>
          </a:r>
          <a:r>
            <a:rPr lang="en-US" sz="1800" kern="1200" err="1"/>
            <a:t>entrenamientos</a:t>
          </a:r>
          <a:r>
            <a:rPr lang="en-US" sz="1800" kern="1200"/>
            <a:t>  </a:t>
          </a:r>
          <a:r>
            <a:rPr lang="en-US" sz="1800" kern="1200" err="1"/>
            <a:t>coordinados</a:t>
          </a:r>
          <a:r>
            <a:rPr lang="en-US" sz="1800" kern="1200"/>
            <a:t> entre de </a:t>
          </a:r>
          <a:r>
            <a:rPr lang="en-US" sz="1800" kern="1200" err="1"/>
            <a:t>los</a:t>
          </a:r>
          <a:r>
            <a:rPr lang="en-US" sz="1800" kern="1200"/>
            <a:t> </a:t>
          </a:r>
          <a:r>
            <a:rPr lang="en-US" sz="1800" kern="1200" err="1"/>
            <a:t>diferentes</a:t>
          </a:r>
          <a:r>
            <a:rPr lang="en-US" sz="1800" kern="1200"/>
            <a:t> </a:t>
          </a:r>
          <a:r>
            <a:rPr lang="en-US" sz="1800" kern="1200" err="1"/>
            <a:t>niveles</a:t>
          </a:r>
          <a:r>
            <a:rPr lang="en-US" sz="1800" kern="1200"/>
            <a:t>, Central, Regional y Local</a:t>
          </a:r>
        </a:p>
        <a:p>
          <a:pPr marL="0" lvl="0" indent="0" algn="l" defTabSz="800100">
            <a:lnSpc>
              <a:spcPct val="90000"/>
            </a:lnSpc>
            <a:spcBef>
              <a:spcPct val="0"/>
            </a:spcBef>
            <a:spcAft>
              <a:spcPct val="35000"/>
            </a:spcAft>
            <a:buFont typeface="Arial" panose="020B0604020202020204" pitchFamily="34" charset="0"/>
            <a:buNone/>
          </a:pPr>
          <a:r>
            <a:rPr lang="en-US" sz="1800" kern="1200" err="1"/>
            <a:t>Actualizaciones</a:t>
          </a:r>
          <a:r>
            <a:rPr lang="en-US" sz="1800" kern="1200"/>
            <a:t> </a:t>
          </a:r>
          <a:r>
            <a:rPr lang="en-US" sz="1800" kern="1200" err="1"/>
            <a:t>periódicas</a:t>
          </a:r>
          <a:r>
            <a:rPr lang="en-US" sz="1800" kern="1200"/>
            <a:t> para </a:t>
          </a:r>
          <a:r>
            <a:rPr lang="en-US" sz="1800" kern="1200" err="1"/>
            <a:t>los</a:t>
          </a:r>
          <a:r>
            <a:rPr lang="en-US" sz="1800" kern="1200"/>
            <a:t> </a:t>
          </a:r>
          <a:r>
            <a:rPr lang="en-US" sz="1800" kern="1200" err="1"/>
            <a:t>entrenadores</a:t>
          </a:r>
          <a:endParaRPr lang="en-US" sz="1800" kern="1200"/>
        </a:p>
      </dsp:txBody>
      <dsp:txXfrm>
        <a:off x="2628900" y="1962"/>
        <a:ext cx="7886700" cy="17230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6252C-DA5C-4442-BF8B-DDE2E428DDC4}">
      <dsp:nvSpPr>
        <dsp:cNvPr id="0" name=""/>
        <dsp:cNvSpPr/>
      </dsp:nvSpPr>
      <dsp:spPr>
        <a:xfrm>
          <a:off x="0" y="25678"/>
          <a:ext cx="5291663" cy="1174753"/>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err="1"/>
            <a:t>Entrenamiento</a:t>
          </a:r>
          <a:r>
            <a:rPr lang="en-US" sz="2100" kern="1200" dirty="0"/>
            <a:t> y </a:t>
          </a:r>
          <a:r>
            <a:rPr lang="en-US" sz="2100" kern="1200" dirty="0" err="1"/>
            <a:t>reentrenamiento</a:t>
          </a:r>
          <a:r>
            <a:rPr lang="en-US" sz="2100" kern="1200" dirty="0"/>
            <a:t> del personal</a:t>
          </a:r>
        </a:p>
      </dsp:txBody>
      <dsp:txXfrm>
        <a:off x="57347" y="83025"/>
        <a:ext cx="5176969" cy="1060059"/>
      </dsp:txXfrm>
    </dsp:sp>
    <dsp:sp modelId="{4BC3A0E7-314F-4C4A-9330-55369C9A5AA6}">
      <dsp:nvSpPr>
        <dsp:cNvPr id="0" name=""/>
        <dsp:cNvSpPr/>
      </dsp:nvSpPr>
      <dsp:spPr>
        <a:xfrm>
          <a:off x="0" y="1289047"/>
          <a:ext cx="5291663" cy="1174753"/>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Retomar la verificación de Kits</a:t>
          </a:r>
        </a:p>
      </dsp:txBody>
      <dsp:txXfrm>
        <a:off x="57347" y="1346394"/>
        <a:ext cx="5176969" cy="1060059"/>
      </dsp:txXfrm>
    </dsp:sp>
    <dsp:sp modelId="{AE728A0B-9812-4036-BCA0-610465E10DC4}">
      <dsp:nvSpPr>
        <dsp:cNvPr id="0" name=""/>
        <dsp:cNvSpPr/>
      </dsp:nvSpPr>
      <dsp:spPr>
        <a:xfrm>
          <a:off x="0" y="2524281"/>
          <a:ext cx="5291663" cy="1174753"/>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err="1"/>
            <a:t>Implementar</a:t>
          </a:r>
          <a:r>
            <a:rPr lang="en-US" sz="2100" kern="1200" dirty="0"/>
            <a:t> </a:t>
          </a:r>
          <a:r>
            <a:rPr lang="en-US" sz="2100" kern="1200" dirty="0" err="1"/>
            <a:t>el</a:t>
          </a:r>
          <a:r>
            <a:rPr lang="en-US" sz="2100" kern="1200" dirty="0"/>
            <a:t>  RTCQI-VIH </a:t>
          </a:r>
          <a:r>
            <a:rPr lang="en-US" sz="2100" kern="1200" dirty="0" err="1"/>
            <a:t>en</a:t>
          </a:r>
          <a:r>
            <a:rPr lang="en-US" sz="2100" kern="1200" dirty="0"/>
            <a:t> sitios  de </a:t>
          </a:r>
          <a:r>
            <a:rPr lang="en-US" sz="2100" kern="1200" dirty="0" err="1"/>
            <a:t>pruebas</a:t>
          </a:r>
          <a:r>
            <a:rPr lang="en-US" sz="2100" kern="1200" dirty="0"/>
            <a:t> que no </a:t>
          </a:r>
          <a:r>
            <a:rPr lang="en-US" sz="2100" kern="1200" dirty="0" err="1"/>
            <a:t>están</a:t>
          </a:r>
          <a:r>
            <a:rPr lang="en-US" sz="2100" kern="1200" dirty="0"/>
            <a:t> </a:t>
          </a:r>
          <a:r>
            <a:rPr lang="en-US" sz="2100" kern="1200" dirty="0" err="1"/>
            <a:t>asociado</a:t>
          </a:r>
          <a:r>
            <a:rPr lang="en-US" sz="2100" kern="1200"/>
            <a:t> a  </a:t>
          </a:r>
          <a:r>
            <a:rPr lang="en-US" sz="2100" kern="1200" dirty="0"/>
            <a:t>la </a:t>
          </a:r>
          <a:r>
            <a:rPr lang="en-US" sz="2100" kern="1200" dirty="0" err="1"/>
            <a:t>atención</a:t>
          </a:r>
          <a:r>
            <a:rPr lang="en-US" sz="2100" kern="1200" dirty="0"/>
            <a:t> de personas con VIH </a:t>
          </a:r>
        </a:p>
      </dsp:txBody>
      <dsp:txXfrm>
        <a:off x="57347" y="2581628"/>
        <a:ext cx="5176969" cy="106005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F7242-62BC-4450-8A08-109985312B45}" type="datetimeFigureOut">
              <a:rPr lang="en-US" smtClean="0"/>
              <a:t>8/15/2024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4A716B-5B6D-4C90-B14F-FBDCFE1B1681}" type="slidenum">
              <a:rPr lang="en-US" smtClean="0"/>
              <a:t>‹Nº›</a:t>
            </a:fld>
            <a:endParaRPr lang="en-US"/>
          </a:p>
        </p:txBody>
      </p:sp>
    </p:spTree>
    <p:extLst>
      <p:ext uri="{BB962C8B-B14F-4D97-AF65-F5344CB8AC3E}">
        <p14:creationId xmlns:p14="http://schemas.microsoft.com/office/powerpoint/2010/main" val="2789216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err="1"/>
              <a:t>Buenas</a:t>
            </a:r>
            <a:r>
              <a:rPr lang="en-US"/>
              <a:t> </a:t>
            </a:r>
            <a:r>
              <a:rPr lang="en-US" dirty="0" err="1"/>
              <a:t>tardes</a:t>
            </a:r>
            <a:r>
              <a:rPr lang="en-US"/>
              <a:t>, </a:t>
            </a:r>
            <a:r>
              <a:rPr lang="en-US" err="1"/>
              <a:t>en</a:t>
            </a:r>
            <a:r>
              <a:rPr lang="en-US"/>
              <a:t> </a:t>
            </a:r>
            <a:r>
              <a:rPr lang="en-US" err="1"/>
              <a:t>este</a:t>
            </a:r>
            <a:r>
              <a:rPr lang="en-US"/>
              <a:t> </a:t>
            </a:r>
            <a:r>
              <a:rPr lang="en-US" err="1"/>
              <a:t>momento</a:t>
            </a:r>
            <a:r>
              <a:rPr lang="en-US"/>
              <a:t> les  </a:t>
            </a:r>
            <a:r>
              <a:rPr lang="en-US" err="1"/>
              <a:t>vamos</a:t>
            </a:r>
            <a:r>
              <a:rPr lang="en-US"/>
              <a:t> a  </a:t>
            </a:r>
            <a:r>
              <a:rPr lang="en-US" err="1"/>
              <a:t>relatar</a:t>
            </a:r>
            <a:r>
              <a:rPr lang="en-US"/>
              <a:t>  un poco </a:t>
            </a:r>
            <a:r>
              <a:rPr lang="en-US" err="1"/>
              <a:t>sobre</a:t>
            </a:r>
            <a:r>
              <a:rPr lang="en-US"/>
              <a:t> de la </a:t>
            </a:r>
            <a:r>
              <a:rPr lang="en-US" err="1"/>
              <a:t>implementación</a:t>
            </a:r>
            <a:r>
              <a:rPr lang="en-US"/>
              <a:t> del RTCQI </a:t>
            </a:r>
            <a:r>
              <a:rPr lang="en-US" err="1"/>
              <a:t>en</a:t>
            </a:r>
            <a:r>
              <a:rPr lang="en-US"/>
              <a:t> la República Dominicana.  Es </a:t>
            </a:r>
            <a:r>
              <a:rPr lang="en-US" err="1"/>
              <a:t>importante</a:t>
            </a:r>
            <a:r>
              <a:rPr lang="en-US"/>
              <a:t> </a:t>
            </a:r>
            <a:r>
              <a:rPr lang="en-US" dirty="0" err="1"/>
              <a:t>mencionar</a:t>
            </a:r>
            <a:r>
              <a:rPr lang="en-US"/>
              <a:t> que </a:t>
            </a:r>
            <a:r>
              <a:rPr lang="en-US" err="1"/>
              <a:t>el</a:t>
            </a:r>
            <a:r>
              <a:rPr lang="en-US"/>
              <a:t> </a:t>
            </a:r>
            <a:r>
              <a:rPr lang="en-US" err="1"/>
              <a:t>enfoque</a:t>
            </a:r>
            <a:r>
              <a:rPr lang="en-US"/>
              <a:t> son </a:t>
            </a:r>
            <a:r>
              <a:rPr lang="en-US" err="1"/>
              <a:t>los</a:t>
            </a:r>
            <a:r>
              <a:rPr lang="en-US"/>
              <a:t> </a:t>
            </a:r>
            <a:r>
              <a:rPr lang="en-US" err="1"/>
              <a:t>laboratorios</a:t>
            </a:r>
            <a:r>
              <a:rPr lang="en-US"/>
              <a:t> que </a:t>
            </a:r>
            <a:r>
              <a:rPr lang="en-US" err="1"/>
              <a:t>estan</a:t>
            </a:r>
            <a:r>
              <a:rPr lang="en-US"/>
              <a:t> </a:t>
            </a:r>
            <a:r>
              <a:rPr lang="en-US" err="1"/>
              <a:t>localizados</a:t>
            </a:r>
            <a:r>
              <a:rPr lang="en-US"/>
              <a:t> </a:t>
            </a:r>
            <a:r>
              <a:rPr lang="en-US" err="1"/>
              <a:t>en</a:t>
            </a:r>
            <a:r>
              <a:rPr lang="en-US"/>
              <a:t> </a:t>
            </a:r>
            <a:r>
              <a:rPr lang="en-US" err="1"/>
              <a:t>los</a:t>
            </a:r>
            <a:r>
              <a:rPr lang="en-US"/>
              <a:t> </a:t>
            </a:r>
            <a:r>
              <a:rPr lang="en-US" err="1"/>
              <a:t>establecimientos</a:t>
            </a:r>
            <a:r>
              <a:rPr lang="en-US"/>
              <a:t> de </a:t>
            </a:r>
            <a:r>
              <a:rPr lang="en-US" err="1"/>
              <a:t>salud</a:t>
            </a:r>
            <a:r>
              <a:rPr lang="en-US"/>
              <a:t>  que   </a:t>
            </a:r>
            <a:r>
              <a:rPr lang="en-US" err="1"/>
              <a:t>tienen</a:t>
            </a:r>
            <a:r>
              <a:rPr lang="en-US"/>
              <a:t> Servicios de </a:t>
            </a:r>
            <a:r>
              <a:rPr lang="en-US" err="1"/>
              <a:t>Atención</a:t>
            </a:r>
            <a:r>
              <a:rPr lang="en-US"/>
              <a:t> (SAI) a personas con VIH, </a:t>
            </a:r>
            <a:r>
              <a:rPr lang="en-US" err="1"/>
              <a:t>desde</a:t>
            </a:r>
            <a:r>
              <a:rPr lang="en-US"/>
              <a:t> </a:t>
            </a:r>
            <a:r>
              <a:rPr lang="en-US" err="1"/>
              <a:t>el</a:t>
            </a:r>
            <a:r>
              <a:rPr lang="en-US"/>
              <a:t> </a:t>
            </a:r>
            <a:r>
              <a:rPr lang="en-US" err="1"/>
              <a:t>Servicio</a:t>
            </a:r>
            <a:r>
              <a:rPr lang="en-US"/>
              <a:t> Nacional de </a:t>
            </a:r>
            <a:r>
              <a:rPr lang="en-US" err="1"/>
              <a:t>Salud</a:t>
            </a:r>
            <a:r>
              <a:rPr lang="en-US"/>
              <a:t>  </a:t>
            </a:r>
            <a:r>
              <a:rPr lang="en-US" err="1"/>
              <a:t>algunas</a:t>
            </a:r>
            <a:r>
              <a:rPr lang="en-US"/>
              <a:t> de las </a:t>
            </a:r>
            <a:r>
              <a:rPr lang="en-US" err="1"/>
              <a:t>acciones</a:t>
            </a:r>
            <a:r>
              <a:rPr lang="en-US"/>
              <a:t> se ha </a:t>
            </a:r>
            <a:r>
              <a:rPr lang="en-US" err="1"/>
              <a:t>extrapolado</a:t>
            </a:r>
            <a:r>
              <a:rPr lang="en-US"/>
              <a:t> a  </a:t>
            </a:r>
            <a:r>
              <a:rPr lang="en-US" err="1"/>
              <a:t>los</a:t>
            </a:r>
            <a:r>
              <a:rPr lang="en-US"/>
              <a:t> </a:t>
            </a:r>
            <a:r>
              <a:rPr lang="en-US" err="1"/>
              <a:t>otros</a:t>
            </a:r>
            <a:r>
              <a:rPr lang="en-US"/>
              <a:t>  </a:t>
            </a:r>
            <a:r>
              <a:rPr lang="en-US" err="1"/>
              <a:t>establecimientos</a:t>
            </a:r>
            <a:r>
              <a:rPr lang="en-US"/>
              <a:t> que no </a:t>
            </a:r>
            <a:r>
              <a:rPr lang="en-US" err="1"/>
              <a:t>prestan</a:t>
            </a:r>
            <a:r>
              <a:rPr lang="en-US"/>
              <a:t> </a:t>
            </a:r>
            <a:r>
              <a:rPr lang="en-US" err="1"/>
              <a:t>el</a:t>
            </a:r>
            <a:r>
              <a:rPr lang="en-US"/>
              <a:t> </a:t>
            </a:r>
            <a:r>
              <a:rPr lang="en-US" err="1"/>
              <a:t>referido</a:t>
            </a:r>
            <a:r>
              <a:rPr lang="en-US"/>
              <a:t> </a:t>
            </a:r>
            <a:r>
              <a:rPr lang="en-US" err="1"/>
              <a:t>servicio</a:t>
            </a:r>
            <a:r>
              <a:rPr lang="en-US"/>
              <a:t>. </a:t>
            </a:r>
          </a:p>
        </p:txBody>
      </p:sp>
      <p:sp>
        <p:nvSpPr>
          <p:cNvPr id="4" name="Marcador de número de diapositiva 3"/>
          <p:cNvSpPr>
            <a:spLocks noGrp="1"/>
          </p:cNvSpPr>
          <p:nvPr>
            <p:ph type="sldNum" sz="quarter" idx="5"/>
          </p:nvPr>
        </p:nvSpPr>
        <p:spPr/>
        <p:txBody>
          <a:bodyPr/>
          <a:lstStyle/>
          <a:p>
            <a:fld id="{C94A716B-5B6D-4C90-B14F-FBDCFE1B1681}" type="slidenum">
              <a:rPr lang="en-US" smtClean="0"/>
              <a:t>1</a:t>
            </a:fld>
            <a:endParaRPr lang="en-US"/>
          </a:p>
        </p:txBody>
      </p:sp>
    </p:spTree>
    <p:extLst>
      <p:ext uri="{BB962C8B-B14F-4D97-AF65-F5344CB8AC3E}">
        <p14:creationId xmlns:p14="http://schemas.microsoft.com/office/powerpoint/2010/main" val="2088297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Con </a:t>
            </a:r>
            <a:r>
              <a:rPr lang="en-US" err="1"/>
              <a:t>todo</a:t>
            </a:r>
            <a:r>
              <a:rPr lang="en-US"/>
              <a:t> lo antes visto </a:t>
            </a:r>
            <a:r>
              <a:rPr lang="en-US" err="1"/>
              <a:t>entendemos</a:t>
            </a:r>
            <a:r>
              <a:rPr lang="en-US"/>
              <a:t> que </a:t>
            </a:r>
            <a:r>
              <a:rPr lang="en-US" err="1"/>
              <a:t>por</a:t>
            </a:r>
            <a:r>
              <a:rPr lang="en-US"/>
              <a:t> </a:t>
            </a:r>
            <a:r>
              <a:rPr lang="en-US" err="1"/>
              <a:t>el</a:t>
            </a:r>
            <a:r>
              <a:rPr lang="en-US"/>
              <a:t> </a:t>
            </a:r>
            <a:r>
              <a:rPr lang="en-US" err="1"/>
              <a:t>momento</a:t>
            </a:r>
            <a:r>
              <a:rPr lang="en-US"/>
              <a:t> </a:t>
            </a:r>
            <a:r>
              <a:rPr lang="en-US" err="1"/>
              <a:t>nuestros</a:t>
            </a:r>
            <a:r>
              <a:rPr lang="en-US"/>
              <a:t>  </a:t>
            </a:r>
            <a:r>
              <a:rPr lang="en-US" err="1"/>
              <a:t>grendes</a:t>
            </a:r>
            <a:r>
              <a:rPr lang="en-US"/>
              <a:t> </a:t>
            </a:r>
            <a:r>
              <a:rPr lang="en-US" err="1"/>
              <a:t>desafios</a:t>
            </a:r>
            <a:r>
              <a:rPr lang="en-US"/>
              <a:t> son   lo </a:t>
            </a:r>
            <a:r>
              <a:rPr lang="en-US" err="1"/>
              <a:t>relacionado</a:t>
            </a:r>
            <a:r>
              <a:rPr lang="en-US"/>
              <a:t> a </a:t>
            </a:r>
            <a:r>
              <a:rPr lang="en-US" err="1"/>
              <a:t>entrenamiento</a:t>
            </a:r>
            <a:r>
              <a:rPr lang="en-US"/>
              <a:t> y </a:t>
            </a:r>
            <a:r>
              <a:rPr lang="en-US" err="1"/>
              <a:t>certificación</a:t>
            </a:r>
            <a:r>
              <a:rPr lang="en-US"/>
              <a:t> del personal que </a:t>
            </a:r>
            <a:r>
              <a:rPr lang="en-US" err="1"/>
              <a:t>reasliza</a:t>
            </a:r>
            <a:r>
              <a:rPr lang="en-US"/>
              <a:t> las </a:t>
            </a:r>
            <a:r>
              <a:rPr lang="en-US" err="1"/>
              <a:t>pruebas</a:t>
            </a:r>
            <a:r>
              <a:rPr lang="en-US"/>
              <a:t>, </a:t>
            </a:r>
            <a:r>
              <a:rPr lang="en-US" err="1"/>
              <a:t>pues</a:t>
            </a:r>
            <a:r>
              <a:rPr lang="en-US"/>
              <a:t>,  al </a:t>
            </a:r>
            <a:r>
              <a:rPr lang="en-US" err="1"/>
              <a:t>momento</a:t>
            </a:r>
            <a:r>
              <a:rPr lang="en-US"/>
              <a:t> temenos mas del 50% sin </a:t>
            </a:r>
            <a:r>
              <a:rPr lang="en-US" err="1"/>
              <a:t>haber</a:t>
            </a:r>
            <a:r>
              <a:rPr lang="en-US"/>
              <a:t> </a:t>
            </a:r>
            <a:r>
              <a:rPr lang="en-US" err="1"/>
              <a:t>recibido</a:t>
            </a:r>
            <a:r>
              <a:rPr lang="en-US"/>
              <a:t>  un </a:t>
            </a:r>
            <a:r>
              <a:rPr lang="en-US" err="1"/>
              <a:t>entremiento</a:t>
            </a:r>
            <a:r>
              <a:rPr lang="en-US"/>
              <a:t> con  </a:t>
            </a:r>
            <a:r>
              <a:rPr lang="en-US" err="1"/>
              <a:t>con</a:t>
            </a:r>
            <a:r>
              <a:rPr lang="en-US"/>
              <a:t> la curricula </a:t>
            </a:r>
            <a:r>
              <a:rPr lang="en-US" err="1"/>
              <a:t>aprobada</a:t>
            </a:r>
            <a:r>
              <a:rPr lang="en-US"/>
              <a:t> (RTCQI),   </a:t>
            </a:r>
            <a:r>
              <a:rPr lang="en-US" err="1"/>
              <a:t>agregando</a:t>
            </a:r>
            <a:r>
              <a:rPr lang="en-US"/>
              <a:t> a </a:t>
            </a:r>
            <a:r>
              <a:rPr lang="en-US" err="1"/>
              <a:t>esto</a:t>
            </a:r>
            <a:r>
              <a:rPr lang="en-US"/>
              <a:t> que  mas del 80% de </a:t>
            </a:r>
            <a:r>
              <a:rPr lang="en-US" err="1"/>
              <a:t>los</a:t>
            </a:r>
            <a:r>
              <a:rPr lang="en-US"/>
              <a:t> </a:t>
            </a:r>
            <a:r>
              <a:rPr lang="en-US" err="1"/>
              <a:t>ya</a:t>
            </a:r>
            <a:r>
              <a:rPr lang="en-US"/>
              <a:t> </a:t>
            </a:r>
            <a:r>
              <a:rPr lang="en-US" err="1"/>
              <a:t>entrenados</a:t>
            </a:r>
            <a:r>
              <a:rPr lang="en-US"/>
              <a:t> </a:t>
            </a:r>
            <a:r>
              <a:rPr lang="en-US" err="1"/>
              <a:t>necesitan</a:t>
            </a:r>
            <a:r>
              <a:rPr lang="en-US"/>
              <a:t> </a:t>
            </a:r>
            <a:r>
              <a:rPr lang="en-US" err="1"/>
              <a:t>su</a:t>
            </a:r>
            <a:r>
              <a:rPr lang="en-US"/>
              <a:t> </a:t>
            </a:r>
            <a:r>
              <a:rPr lang="en-US" err="1"/>
              <a:t>recertificación</a:t>
            </a:r>
            <a:r>
              <a:rPr lang="en-US"/>
              <a:t>.  Es </a:t>
            </a:r>
            <a:r>
              <a:rPr lang="en-US" err="1"/>
              <a:t>por</a:t>
            </a:r>
            <a:r>
              <a:rPr lang="en-US"/>
              <a:t> lo que </a:t>
            </a:r>
            <a:r>
              <a:rPr lang="en-US" err="1"/>
              <a:t>proponemos</a:t>
            </a:r>
            <a:r>
              <a:rPr lang="en-US"/>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Marcador de número de diapositiva 3"/>
          <p:cNvSpPr>
            <a:spLocks noGrp="1"/>
          </p:cNvSpPr>
          <p:nvPr>
            <p:ph type="sldNum" sz="quarter" idx="5"/>
          </p:nvPr>
        </p:nvSpPr>
        <p:spPr/>
        <p:txBody>
          <a:bodyPr/>
          <a:lstStyle/>
          <a:p>
            <a:fld id="{C94A716B-5B6D-4C90-B14F-FBDCFE1B1681}" type="slidenum">
              <a:rPr lang="en-US" smtClean="0"/>
              <a:t>11</a:t>
            </a:fld>
            <a:endParaRPr lang="en-US"/>
          </a:p>
        </p:txBody>
      </p:sp>
    </p:spTree>
    <p:extLst>
      <p:ext uri="{BB962C8B-B14F-4D97-AF65-F5344CB8AC3E}">
        <p14:creationId xmlns:p14="http://schemas.microsoft.com/office/powerpoint/2010/main" val="357876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342900" marR="0" lvl="0" indent="-342900">
              <a:lnSpc>
                <a:spcPct val="115000"/>
              </a:lnSpc>
              <a:spcBef>
                <a:spcPts val="0"/>
              </a:spcBef>
              <a:spcAft>
                <a:spcPts val="0"/>
              </a:spcAft>
              <a:buFont typeface="+mj-lt"/>
              <a:buAutoNum type="arabicPeriod"/>
              <a:tabLst>
                <a:tab pos="457200" algn="l"/>
              </a:tabLst>
            </a:pPr>
            <a:r>
              <a:rPr lang="es-ES" sz="1800" kern="1200" dirty="0">
                <a:effectLst/>
                <a:latin typeface="Aptos" panose="020B0004020202020204" pitchFamily="34" charset="0"/>
                <a:ea typeface="Times New Roman" panose="02020603050405020304" pitchFamily="18" charset="0"/>
                <a:cs typeface="Times New Roman" panose="02020603050405020304" pitchFamily="18" charset="0"/>
              </a:rPr>
              <a:t>La implementación del RTCQI, inició en República   Dominicana a partir de su lanzamiento en Panamá en julio de 2016.  En septiembre del mismo año se realizó   un entrenamiento para entrenadores (TOT), en el que se capacitaron 12 bioanalista, en esta ocasión también se entrenaron 3 Bioanalistas de Centroamérica (1 de Guatemala y 2  de El Salvador).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tabLst>
                <a:tab pos="457200" algn="l"/>
              </a:tabLst>
            </a:pPr>
            <a:r>
              <a:rPr lang="es-ES" sz="1800" kern="1200" dirty="0">
                <a:effectLst/>
                <a:latin typeface="Aptos" panose="020B0004020202020204" pitchFamily="34" charset="0"/>
                <a:ea typeface="Times New Roman" panose="02020603050405020304" pitchFamily="18" charset="0"/>
                <a:cs typeface="Times New Roman" panose="02020603050405020304" pitchFamily="18" charset="0"/>
              </a:rPr>
              <a:t>Previo al comienzo de los entrenamientos al personal de los laboratorios, se hizo una revisión del contenido del RTCQI por técnicos del programa Nacional de Control de ITS/VIH, la única modificación que se hizo fue adaptar las terminologías al contexto de país para mejor comprensión de los participantes.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tabLst>
                <a:tab pos="457200" algn="l"/>
              </a:tabLst>
            </a:pPr>
            <a:r>
              <a:rPr lang="es-ES" sz="1800" kern="1200" dirty="0">
                <a:effectLst/>
                <a:latin typeface="Aptos" panose="020B0004020202020204" pitchFamily="34" charset="0"/>
                <a:ea typeface="Times New Roman" panose="02020603050405020304" pitchFamily="18" charset="0"/>
                <a:cs typeface="Times New Roman" panose="02020603050405020304" pitchFamily="18" charset="0"/>
              </a:rPr>
              <a:t>De 2017 a 2024, se realizaron 24 Capacitaciones, en las que se entrenaron 726 profesionales de la salud, 246 bioanalistas y 480 No Bioanalistas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s-ES"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buFont typeface="+mj-lt"/>
              <a:buAutoNum type="arabicPeriod"/>
            </a:pPr>
            <a:endParaRPr lang="en-US"/>
          </a:p>
          <a:p>
            <a:pPr marL="228600" indent="-228600">
              <a:buFont typeface="+mj-lt"/>
              <a:buAutoNum type="arabicPeriod"/>
            </a:pPr>
            <a:endParaRPr lang="en-US"/>
          </a:p>
          <a:p>
            <a:endParaRPr lang="en-US"/>
          </a:p>
        </p:txBody>
      </p:sp>
      <p:sp>
        <p:nvSpPr>
          <p:cNvPr id="4" name="Marcador de número de diapositiva 3"/>
          <p:cNvSpPr>
            <a:spLocks noGrp="1"/>
          </p:cNvSpPr>
          <p:nvPr>
            <p:ph type="sldNum" sz="quarter" idx="5"/>
          </p:nvPr>
        </p:nvSpPr>
        <p:spPr/>
        <p:txBody>
          <a:bodyPr/>
          <a:lstStyle/>
          <a:p>
            <a:fld id="{C94A716B-5B6D-4C90-B14F-FBDCFE1B1681}" type="slidenum">
              <a:rPr lang="en-US" smtClean="0"/>
              <a:t>2</a:t>
            </a:fld>
            <a:endParaRPr lang="en-US"/>
          </a:p>
        </p:txBody>
      </p:sp>
    </p:spTree>
    <p:extLst>
      <p:ext uri="{BB962C8B-B14F-4D97-AF65-F5344CB8AC3E}">
        <p14:creationId xmlns:p14="http://schemas.microsoft.com/office/powerpoint/2010/main" val="4253361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342900" marR="0" lvl="0" indent="-342900">
              <a:lnSpc>
                <a:spcPct val="115000"/>
              </a:lnSpc>
              <a:spcBef>
                <a:spcPts val="0"/>
              </a:spcBef>
              <a:spcAft>
                <a:spcPts val="0"/>
              </a:spcAft>
              <a:buFont typeface="+mj-lt"/>
              <a:buAutoNum type="arabicPeriod"/>
            </a:pPr>
            <a:r>
              <a:rPr lang="es-ES" sz="1800"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Sobre la base de la resolución emitida por el Ministerio en 2015 que autoriza la realización de pruebas de VIH a personal de salud No Bioanalista, en 2018 se hizo una adaptación del contenido del RTCQI para entrenamiento al referido personal.</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s-ES" sz="1800"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En 2019 se hizo un entrenamiento para entrenadores (TOT) específico para personal No Bioanalista.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buFont typeface="+mj-lt"/>
              <a:buAutoNum type="arabicPeriod"/>
            </a:pPr>
            <a:endParaRPr lang="en-US"/>
          </a:p>
          <a:p>
            <a:pPr marL="228600" indent="-228600">
              <a:buFont typeface="+mj-lt"/>
              <a:buAutoNum type="arabicPeriod"/>
            </a:pPr>
            <a:endParaRPr lang="en-US"/>
          </a:p>
          <a:p>
            <a:endParaRPr lang="en-US"/>
          </a:p>
        </p:txBody>
      </p:sp>
      <p:sp>
        <p:nvSpPr>
          <p:cNvPr id="4" name="Marcador de número de diapositiva 3"/>
          <p:cNvSpPr>
            <a:spLocks noGrp="1"/>
          </p:cNvSpPr>
          <p:nvPr>
            <p:ph type="sldNum" sz="quarter" idx="5"/>
          </p:nvPr>
        </p:nvSpPr>
        <p:spPr/>
        <p:txBody>
          <a:bodyPr/>
          <a:lstStyle/>
          <a:p>
            <a:fld id="{C94A716B-5B6D-4C90-B14F-FBDCFE1B1681}" type="slidenum">
              <a:rPr lang="en-US" smtClean="0"/>
              <a:t>4</a:t>
            </a:fld>
            <a:endParaRPr lang="en-US"/>
          </a:p>
        </p:txBody>
      </p:sp>
    </p:spTree>
    <p:extLst>
      <p:ext uri="{BB962C8B-B14F-4D97-AF65-F5344CB8AC3E}">
        <p14:creationId xmlns:p14="http://schemas.microsoft.com/office/powerpoint/2010/main" val="2556512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a:spcBef>
                <a:spcPts val="0"/>
              </a:spcBef>
              <a:spcAft>
                <a:spcPts val="0"/>
              </a:spcAft>
            </a:pPr>
            <a:r>
              <a:rPr lang="es-ES" sz="1800"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El uso de registros estandarizados inició en la República Dominicana desde finales de la </a:t>
            </a:r>
            <a:r>
              <a:rPr lang="es-ES" sz="1800" kern="12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década de los 90. Es importantes destacar que el </a:t>
            </a:r>
            <a:r>
              <a:rPr lang="es-ES" sz="1800"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apoyo técnico y financiero de los CDC ha fortalecido su uso, sobre todo en las adecuaciones, mejorando la calidad de los datos recogidos. En la actualidad se cuenta con la utilización de estos registros en todos los sitios de prueba de VIH, en versión física o electrónica. En este sentido destacamos el Sistema de Registro Nominal de Pruebas de VIH (SIRENP-VIH).</a:t>
            </a:r>
            <a:endParaRPr lang="en-US" sz="1800" dirty="0">
              <a:effectLst/>
              <a:latin typeface="Times New Roman" panose="02020603050405020304" pitchFamily="18" charset="0"/>
              <a:ea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C94A716B-5B6D-4C90-B14F-FBDCFE1B1681}" type="slidenum">
              <a:rPr lang="en-US" smtClean="0"/>
              <a:t>5</a:t>
            </a:fld>
            <a:endParaRPr lang="en-US"/>
          </a:p>
        </p:txBody>
      </p:sp>
    </p:spTree>
    <p:extLst>
      <p:ext uri="{BB962C8B-B14F-4D97-AF65-F5344CB8AC3E}">
        <p14:creationId xmlns:p14="http://schemas.microsoft.com/office/powerpoint/2010/main" val="1063688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a:p>
        </p:txBody>
      </p:sp>
      <p:sp>
        <p:nvSpPr>
          <p:cNvPr id="4" name="Marcador de número de diapositiva 3"/>
          <p:cNvSpPr>
            <a:spLocks noGrp="1"/>
          </p:cNvSpPr>
          <p:nvPr>
            <p:ph type="sldNum" sz="quarter" idx="5"/>
          </p:nvPr>
        </p:nvSpPr>
        <p:spPr/>
        <p:txBody>
          <a:bodyPr/>
          <a:lstStyle/>
          <a:p>
            <a:fld id="{C94A716B-5B6D-4C90-B14F-FBDCFE1B1681}" type="slidenum">
              <a:rPr lang="en-US" smtClean="0"/>
              <a:t>6</a:t>
            </a:fld>
            <a:endParaRPr lang="en-US"/>
          </a:p>
        </p:txBody>
      </p:sp>
    </p:spTree>
    <p:extLst>
      <p:ext uri="{BB962C8B-B14F-4D97-AF65-F5344CB8AC3E}">
        <p14:creationId xmlns:p14="http://schemas.microsoft.com/office/powerpoint/2010/main" val="4116599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a:spcBef>
                <a:spcPts val="0"/>
              </a:spcBef>
              <a:spcAft>
                <a:spcPts val="0"/>
              </a:spcAft>
            </a:pPr>
            <a:r>
              <a:rPr lang="es-ES" sz="1800"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 aplicación de la Lista de Verificación SPI-RT-VIH nos permite conocer el nivel de calificación de los sitios e identificar los puntos de mejora en los que deben trabajar para alcanzar la máxima calificación, consta de 7 secciones, incluyendo la preparación del personal, el área de realización de la prueba, bioseguridad, las fases del proceso de la prueba y la evaluación externa de la Calidad de la prueba de VIH.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s-ES" sz="1800"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 Lista de verificación SPI-RT-VIH se aplica desde el 2016, sin embargo, del 2016 – 2019 solo se incluían 23 sitios de prueba y del 2020 al 2023, 75.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s-ES" sz="1800" kern="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 continuación, presentaremos dos cortes correspondientes a la primera y última auditoria de cada ciclo. </a:t>
            </a:r>
            <a:endParaRPr lang="en-US" sz="1800" dirty="0">
              <a:effectLst/>
              <a:latin typeface="Times New Roman" panose="02020603050405020304" pitchFamily="18" charset="0"/>
              <a:ea typeface="Times New Roman" panose="02020603050405020304" pitchFamily="18" charset="0"/>
            </a:endParaRPr>
          </a:p>
          <a:p>
            <a:endParaRPr lang="en-US"/>
          </a:p>
        </p:txBody>
      </p:sp>
      <p:sp>
        <p:nvSpPr>
          <p:cNvPr id="4" name="Marcador de número de diapositiva 3"/>
          <p:cNvSpPr>
            <a:spLocks noGrp="1"/>
          </p:cNvSpPr>
          <p:nvPr>
            <p:ph type="sldNum" sz="quarter" idx="5"/>
          </p:nvPr>
        </p:nvSpPr>
        <p:spPr/>
        <p:txBody>
          <a:bodyPr/>
          <a:lstStyle/>
          <a:p>
            <a:fld id="{C94A716B-5B6D-4C90-B14F-FBDCFE1B1681}" type="slidenum">
              <a:rPr lang="en-US" smtClean="0"/>
              <a:t>7</a:t>
            </a:fld>
            <a:endParaRPr lang="en-US"/>
          </a:p>
        </p:txBody>
      </p:sp>
    </p:spTree>
    <p:extLst>
      <p:ext uri="{BB962C8B-B14F-4D97-AF65-F5344CB8AC3E}">
        <p14:creationId xmlns:p14="http://schemas.microsoft.com/office/powerpoint/2010/main" val="853963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a:p>
        </p:txBody>
      </p:sp>
      <p:sp>
        <p:nvSpPr>
          <p:cNvPr id="4" name="Marcador de número de diapositiva 3"/>
          <p:cNvSpPr>
            <a:spLocks noGrp="1"/>
          </p:cNvSpPr>
          <p:nvPr>
            <p:ph type="sldNum" sz="quarter" idx="5"/>
          </p:nvPr>
        </p:nvSpPr>
        <p:spPr/>
        <p:txBody>
          <a:bodyPr/>
          <a:lstStyle/>
          <a:p>
            <a:fld id="{C94A716B-5B6D-4C90-B14F-FBDCFE1B1681}" type="slidenum">
              <a:rPr lang="en-US" smtClean="0"/>
              <a:t>8</a:t>
            </a:fld>
            <a:endParaRPr lang="en-US"/>
          </a:p>
        </p:txBody>
      </p:sp>
    </p:spTree>
    <p:extLst>
      <p:ext uri="{BB962C8B-B14F-4D97-AF65-F5344CB8AC3E}">
        <p14:creationId xmlns:p14="http://schemas.microsoft.com/office/powerpoint/2010/main" val="2938687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a:t>La </a:t>
            </a:r>
            <a:r>
              <a:rPr lang="en-US" err="1"/>
              <a:t>concordancia</a:t>
            </a:r>
            <a:r>
              <a:rPr lang="en-US"/>
              <a:t> es  la </a:t>
            </a:r>
            <a:r>
              <a:rPr lang="en-US" err="1"/>
              <a:t>correspondencia</a:t>
            </a:r>
            <a:r>
              <a:rPr lang="en-US"/>
              <a:t> entre la </a:t>
            </a:r>
            <a:r>
              <a:rPr lang="en-US" err="1"/>
              <a:t>primera</a:t>
            </a:r>
            <a:r>
              <a:rPr lang="en-US"/>
              <a:t> y la Segunda </a:t>
            </a:r>
            <a:r>
              <a:rPr lang="en-US" err="1"/>
              <a:t>prueba</a:t>
            </a:r>
            <a:r>
              <a:rPr lang="en-US"/>
              <a:t>  de VIH, y </a:t>
            </a:r>
            <a:r>
              <a:rPr lang="en-US" err="1"/>
              <a:t>tiene</a:t>
            </a:r>
            <a:r>
              <a:rPr lang="en-US"/>
              <a:t> un valor </a:t>
            </a:r>
            <a:r>
              <a:rPr lang="en-US" err="1"/>
              <a:t>aceptado</a:t>
            </a:r>
            <a:r>
              <a:rPr lang="en-US"/>
              <a:t> de  </a:t>
            </a:r>
            <a:r>
              <a:rPr lang="en-US" err="1"/>
              <a:t>menos</a:t>
            </a:r>
            <a:r>
              <a:rPr lang="en-US"/>
              <a:t> de 2%.</a:t>
            </a:r>
          </a:p>
          <a:p>
            <a:r>
              <a:rPr lang="en-US"/>
              <a:t> </a:t>
            </a:r>
          </a:p>
        </p:txBody>
      </p:sp>
      <p:sp>
        <p:nvSpPr>
          <p:cNvPr id="4" name="Marcador de número de diapositiva 3"/>
          <p:cNvSpPr>
            <a:spLocks noGrp="1"/>
          </p:cNvSpPr>
          <p:nvPr>
            <p:ph type="sldNum" sz="quarter" idx="5"/>
          </p:nvPr>
        </p:nvSpPr>
        <p:spPr/>
        <p:txBody>
          <a:bodyPr/>
          <a:lstStyle/>
          <a:p>
            <a:fld id="{C94A716B-5B6D-4C90-B14F-FBDCFE1B1681}" type="slidenum">
              <a:rPr lang="en-US" smtClean="0"/>
              <a:t>9</a:t>
            </a:fld>
            <a:endParaRPr lang="en-US"/>
          </a:p>
        </p:txBody>
      </p:sp>
    </p:spTree>
    <p:extLst>
      <p:ext uri="{BB962C8B-B14F-4D97-AF65-F5344CB8AC3E}">
        <p14:creationId xmlns:p14="http://schemas.microsoft.com/office/powerpoint/2010/main" val="1896902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a:p>
        </p:txBody>
      </p:sp>
      <p:sp>
        <p:nvSpPr>
          <p:cNvPr id="4" name="Marcador de número de diapositiva 3"/>
          <p:cNvSpPr>
            <a:spLocks noGrp="1"/>
          </p:cNvSpPr>
          <p:nvPr>
            <p:ph type="sldNum" sz="quarter" idx="5"/>
          </p:nvPr>
        </p:nvSpPr>
        <p:spPr/>
        <p:txBody>
          <a:bodyPr/>
          <a:lstStyle/>
          <a:p>
            <a:fld id="{C94A716B-5B6D-4C90-B14F-FBDCFE1B1681}" type="slidenum">
              <a:rPr lang="en-US" smtClean="0"/>
              <a:t>10</a:t>
            </a:fld>
            <a:endParaRPr lang="en-US"/>
          </a:p>
        </p:txBody>
      </p:sp>
    </p:spTree>
    <p:extLst>
      <p:ext uri="{BB962C8B-B14F-4D97-AF65-F5344CB8AC3E}">
        <p14:creationId xmlns:p14="http://schemas.microsoft.com/office/powerpoint/2010/main" val="4284032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31F259-B617-350E-8BD8-2B14A4A37AD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C6A6EB52-B3F0-761E-A28B-45CC5C74E0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5D81B3E2-5B42-4621-99DB-CB95876AFF0A}"/>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5" name="Marcador de pie de página 4">
            <a:extLst>
              <a:ext uri="{FF2B5EF4-FFF2-40B4-BE49-F238E27FC236}">
                <a16:creationId xmlns:a16="http://schemas.microsoft.com/office/drawing/2014/main" id="{E317908A-19B0-960C-BC2B-07E8558C7F97}"/>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E0E2C3D6-CEA6-BB0A-5AAB-AECA5FF67C18}"/>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3980162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7687E-85B2-435F-333E-DD6DF7D84719}"/>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65F0D3BE-15CF-2AC0-73E0-EEFF7A5969E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6848FBE2-F706-2F0D-F4C8-BBEFBF088CB9}"/>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5" name="Marcador de pie de página 4">
            <a:extLst>
              <a:ext uri="{FF2B5EF4-FFF2-40B4-BE49-F238E27FC236}">
                <a16:creationId xmlns:a16="http://schemas.microsoft.com/office/drawing/2014/main" id="{5216C467-64D6-EFD8-8309-622D8651D62A}"/>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C64B3DAB-F245-0E9B-E659-F3AB2ABEB440}"/>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362046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45AA958-0816-109D-5724-1FCB0507F68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2947D253-19B5-5782-AFC5-BE148726F7D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1EE59619-8B56-8880-8B64-79F1A49F5EEC}"/>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5" name="Marcador de pie de página 4">
            <a:extLst>
              <a:ext uri="{FF2B5EF4-FFF2-40B4-BE49-F238E27FC236}">
                <a16:creationId xmlns:a16="http://schemas.microsoft.com/office/drawing/2014/main" id="{7C6BBCA4-3AFF-B680-3F1E-6C4029C2FBC3}"/>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172914B9-A1FF-1889-7293-EFFF186FF027}"/>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153781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A15978-5133-B65C-0FFB-4B8A32944F63}"/>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C3BC271D-E215-47C2-5290-ED2D8804DE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0A798F7B-885A-0F0C-BF4F-C7F9DC6B33FE}"/>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5" name="Marcador de pie de página 4">
            <a:extLst>
              <a:ext uri="{FF2B5EF4-FFF2-40B4-BE49-F238E27FC236}">
                <a16:creationId xmlns:a16="http://schemas.microsoft.com/office/drawing/2014/main" id="{767E98D4-D5F1-C50D-DED7-5AAA6AE561A1}"/>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A422EF90-614D-A97D-C2D6-4FB12EF98952}"/>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3270154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616EBB-D30C-B2E8-63E1-F8CC4D07B0D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44721FAD-3EC2-2E2D-DEDD-E2DD498397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6E8FC31-AB3B-6A69-BFDB-B37750AEAE40}"/>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5" name="Marcador de pie de página 4">
            <a:extLst>
              <a:ext uri="{FF2B5EF4-FFF2-40B4-BE49-F238E27FC236}">
                <a16:creationId xmlns:a16="http://schemas.microsoft.com/office/drawing/2014/main" id="{1A04274C-BF70-E1E6-68EF-5F466276E845}"/>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9043A138-5A87-2579-FF6E-C6B96EF46423}"/>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2760716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F3E5F-8A2C-C612-5F4B-F482A58C76D0}"/>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6C645141-A44E-ADF2-C64C-C017483D05A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7E285B54-7DDC-E9FB-38C1-BA820DB4322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170D3EB3-C6DA-465D-9D94-B056A6D6B8DA}"/>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6" name="Marcador de pie de página 5">
            <a:extLst>
              <a:ext uri="{FF2B5EF4-FFF2-40B4-BE49-F238E27FC236}">
                <a16:creationId xmlns:a16="http://schemas.microsoft.com/office/drawing/2014/main" id="{0BDA2875-F824-58E2-F282-41E7C33681FB}"/>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0D54FD03-7F6F-78AE-B8C7-CA62FDE9A68B}"/>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123657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84F0CA-FDC8-CE75-9F46-E61EFD070B2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119B1C4C-9909-BD3F-E2FA-7B528AA03B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FFED87B-4626-9E28-82A1-097DA23B626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176730BF-F20A-63B4-AD22-C7D5D51C1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C342807-D861-5CA2-A1BB-E0B162F20AF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9DCC7CCF-E714-FE48-418B-55925608DA5C}"/>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8" name="Marcador de pie de página 7">
            <a:extLst>
              <a:ext uri="{FF2B5EF4-FFF2-40B4-BE49-F238E27FC236}">
                <a16:creationId xmlns:a16="http://schemas.microsoft.com/office/drawing/2014/main" id="{E89437E1-9122-0FB4-DABC-49D7F3E7BA49}"/>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C5CF975E-96C2-F96F-FEC4-4AC3B6112A48}"/>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2056295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A36A48-6B6E-5317-4ED3-C11268662F99}"/>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770E3624-CC19-504F-215B-C2E333004DC8}"/>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4" name="Marcador de pie de página 3">
            <a:extLst>
              <a:ext uri="{FF2B5EF4-FFF2-40B4-BE49-F238E27FC236}">
                <a16:creationId xmlns:a16="http://schemas.microsoft.com/office/drawing/2014/main" id="{225AF173-0B8B-A96B-EAA2-73391437A97C}"/>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ED9EBC38-F317-8ECE-7756-13CAAF790E46}"/>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322589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3A3E58E-82FD-4446-552E-9AE844B08E56}"/>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3" name="Marcador de pie de página 2">
            <a:extLst>
              <a:ext uri="{FF2B5EF4-FFF2-40B4-BE49-F238E27FC236}">
                <a16:creationId xmlns:a16="http://schemas.microsoft.com/office/drawing/2014/main" id="{23B78CB2-1537-0A6D-25DC-B89E4D1D8841}"/>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4A8A5BE8-45BE-451A-EFC8-684DDA4F9407}"/>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133463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B71037-73A6-444C-0348-5B746A67452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FBB01E9F-9891-9703-F5F6-E7191AADAF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30DC4715-80D1-4C21-BF48-2DF5296356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7494CB5-0DFA-C6A0-40A8-E748DD125CBD}"/>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6" name="Marcador de pie de página 5">
            <a:extLst>
              <a:ext uri="{FF2B5EF4-FFF2-40B4-BE49-F238E27FC236}">
                <a16:creationId xmlns:a16="http://schemas.microsoft.com/office/drawing/2014/main" id="{317F3D5F-10C5-F89A-74A6-415ABDE927F9}"/>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4644121D-5860-2354-AC8E-641BA8AACAE9}"/>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296852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25C37-969F-AD35-C395-289D3A9C9DA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A77F01F6-FA6E-4838-DE2A-62312B310B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32634FF8-78DE-5370-08A1-819DD315B5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3A8D5D0-9A0F-3C53-AD85-3DD30BA3973A}"/>
              </a:ext>
            </a:extLst>
          </p:cNvPr>
          <p:cNvSpPr>
            <a:spLocks noGrp="1"/>
          </p:cNvSpPr>
          <p:nvPr>
            <p:ph type="dt" sz="half" idx="10"/>
          </p:nvPr>
        </p:nvSpPr>
        <p:spPr/>
        <p:txBody>
          <a:bodyPr/>
          <a:lstStyle/>
          <a:p>
            <a:fld id="{A4260155-CACC-43C7-A69F-74621AFB6714}" type="datetimeFigureOut">
              <a:rPr lang="en-US" smtClean="0"/>
              <a:t>8/15/2024</a:t>
            </a:fld>
            <a:endParaRPr lang="en-US"/>
          </a:p>
        </p:txBody>
      </p:sp>
      <p:sp>
        <p:nvSpPr>
          <p:cNvPr id="6" name="Marcador de pie de página 5">
            <a:extLst>
              <a:ext uri="{FF2B5EF4-FFF2-40B4-BE49-F238E27FC236}">
                <a16:creationId xmlns:a16="http://schemas.microsoft.com/office/drawing/2014/main" id="{55B18267-FB3E-E151-D750-8C8237CAEA7F}"/>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37A96D1D-6E34-3806-7EBC-38087795DD53}"/>
              </a:ext>
            </a:extLst>
          </p:cNvPr>
          <p:cNvSpPr>
            <a:spLocks noGrp="1"/>
          </p:cNvSpPr>
          <p:nvPr>
            <p:ph type="sldNum" sz="quarter" idx="12"/>
          </p:nvPr>
        </p:nvSpPr>
        <p:spPr/>
        <p:txBody>
          <a:bodyPr/>
          <a:lstStyle/>
          <a:p>
            <a:fld id="{E13880E4-8AFB-4654-8A08-36ECE3160AC8}" type="slidenum">
              <a:rPr lang="en-US" smtClean="0"/>
              <a:t>‹Nº›</a:t>
            </a:fld>
            <a:endParaRPr lang="en-US"/>
          </a:p>
        </p:txBody>
      </p:sp>
    </p:spTree>
    <p:extLst>
      <p:ext uri="{BB962C8B-B14F-4D97-AF65-F5344CB8AC3E}">
        <p14:creationId xmlns:p14="http://schemas.microsoft.com/office/powerpoint/2010/main" val="2012768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BC032A-8246-D49C-236D-3D6095F2CA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835AF8AF-F94E-78C4-FEEB-1C2F5E7770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B7824FBF-2347-E643-FD78-A000C44D6E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4260155-CACC-43C7-A69F-74621AFB6714}" type="datetimeFigureOut">
              <a:rPr lang="en-US" smtClean="0"/>
              <a:t>8/15/2024</a:t>
            </a:fld>
            <a:endParaRPr lang="en-US"/>
          </a:p>
        </p:txBody>
      </p:sp>
      <p:sp>
        <p:nvSpPr>
          <p:cNvPr id="5" name="Marcador de pie de página 4">
            <a:extLst>
              <a:ext uri="{FF2B5EF4-FFF2-40B4-BE49-F238E27FC236}">
                <a16:creationId xmlns:a16="http://schemas.microsoft.com/office/drawing/2014/main" id="{2AC63A1B-D2C8-E181-C472-30147079E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Marcador de número de diapositiva 5">
            <a:extLst>
              <a:ext uri="{FF2B5EF4-FFF2-40B4-BE49-F238E27FC236}">
                <a16:creationId xmlns:a16="http://schemas.microsoft.com/office/drawing/2014/main" id="{5073B471-0AD6-D07D-021C-7DC6690453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13880E4-8AFB-4654-8A08-36ECE3160AC8}" type="slidenum">
              <a:rPr lang="en-US" smtClean="0"/>
              <a:t>‹Nº›</a:t>
            </a:fld>
            <a:endParaRPr lang="en-US"/>
          </a:p>
        </p:txBody>
      </p:sp>
    </p:spTree>
    <p:extLst>
      <p:ext uri="{BB962C8B-B14F-4D97-AF65-F5344CB8AC3E}">
        <p14:creationId xmlns:p14="http://schemas.microsoft.com/office/powerpoint/2010/main" val="2976081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4.jpeg"/><Relationship Id="rId7" Type="http://schemas.openxmlformats.org/officeDocument/2006/relationships/diagramColors" Target="../diagrams/colors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0">
            <a:extLst>
              <a:ext uri="{FF2B5EF4-FFF2-40B4-BE49-F238E27FC236}">
                <a16:creationId xmlns:a16="http://schemas.microsoft.com/office/drawing/2014/main" id="{43C48B49-6135-48B6-AC0F-97E5D8D1F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BA619E3-DDD7-CE0E-95C8-4B85A7C41F25}"/>
              </a:ext>
            </a:extLst>
          </p:cNvPr>
          <p:cNvSpPr>
            <a:spLocks noGrp="1"/>
          </p:cNvSpPr>
          <p:nvPr>
            <p:ph type="ctrTitle"/>
          </p:nvPr>
        </p:nvSpPr>
        <p:spPr>
          <a:xfrm>
            <a:off x="1329766" y="1146412"/>
            <a:ext cx="9014348" cy="2402006"/>
          </a:xfrm>
        </p:spPr>
        <p:txBody>
          <a:bodyPr vert="horz" lIns="91440" tIns="45720" rIns="91440" bIns="45720" rtlCol="0" anchor="b">
            <a:normAutofit/>
          </a:bodyPr>
          <a:lstStyle/>
          <a:p>
            <a:pPr algn="l"/>
            <a:r>
              <a:rPr lang="en-US" sz="4800" b="1" kern="1200">
                <a:solidFill>
                  <a:schemeClr val="tx1"/>
                </a:solidFill>
                <a:latin typeface="+mj-lt"/>
                <a:ea typeface="+mj-ea"/>
                <a:cs typeface="+mj-cs"/>
              </a:rPr>
              <a:t>TALLER DE BUENAS PRÁCTICAS DE RTCQI-VIH</a:t>
            </a:r>
          </a:p>
        </p:txBody>
      </p:sp>
      <p:sp>
        <p:nvSpPr>
          <p:cNvPr id="23" name="Rectangle 1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 y="4374554"/>
            <a:ext cx="12192007"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40655" y="4374554"/>
            <a:ext cx="4051344"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6">
            <a:extLst>
              <a:ext uri="{FF2B5EF4-FFF2-40B4-BE49-F238E27FC236}">
                <a16:creationId xmlns:a16="http://schemas.microsoft.com/office/drawing/2014/main" id="{F256AC18-FB41-4977-8B0C-F5082335A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12191984"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 y="4380927"/>
            <a:ext cx="12192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a:extLst>
              <a:ext uri="{FF2B5EF4-FFF2-40B4-BE49-F238E27FC236}">
                <a16:creationId xmlns:a16="http://schemas.microsoft.com/office/drawing/2014/main" id="{160CE5D9-8842-A595-1723-88A068F8E02C}"/>
              </a:ext>
            </a:extLst>
          </p:cNvPr>
          <p:cNvSpPr>
            <a:spLocks noGrp="1"/>
          </p:cNvSpPr>
          <p:nvPr>
            <p:ph type="subTitle" idx="1"/>
          </p:nvPr>
        </p:nvSpPr>
        <p:spPr>
          <a:xfrm>
            <a:off x="1329765" y="4892722"/>
            <a:ext cx="6387155" cy="1078173"/>
          </a:xfrm>
        </p:spPr>
        <p:txBody>
          <a:bodyPr vert="horz" lIns="91440" tIns="45720" rIns="91440" bIns="45720" rtlCol="0" anchor="ctr">
            <a:normAutofit/>
          </a:bodyPr>
          <a:lstStyle/>
          <a:p>
            <a:pPr algn="l"/>
            <a:r>
              <a:rPr lang="en-US" kern="1200">
                <a:solidFill>
                  <a:srgbClr val="FFFFFF"/>
                </a:solidFill>
                <a:latin typeface="+mn-lt"/>
                <a:ea typeface="+mn-ea"/>
                <a:cs typeface="+mn-cs"/>
              </a:rPr>
              <a:t> Ciudad de Panamá </a:t>
            </a:r>
            <a:r>
              <a:rPr lang="en-US" kern="1200">
                <a:solidFill>
                  <a:srgbClr val="FFFFFF"/>
                </a:solidFill>
                <a:effectLst/>
                <a:latin typeface="+mn-lt"/>
                <a:ea typeface="+mn-ea"/>
                <a:cs typeface="+mn-cs"/>
              </a:rPr>
              <a:t>26-30 de Agosto</a:t>
            </a:r>
            <a:r>
              <a:rPr lang="en-US">
                <a:solidFill>
                  <a:srgbClr val="FFFFFF"/>
                </a:solidFill>
              </a:rPr>
              <a:t> de </a:t>
            </a:r>
            <a:r>
              <a:rPr lang="en-US" kern="1200">
                <a:solidFill>
                  <a:srgbClr val="FFFFFF"/>
                </a:solidFill>
                <a:effectLst/>
                <a:latin typeface="+mn-lt"/>
                <a:ea typeface="+mn-ea"/>
                <a:cs typeface="+mn-cs"/>
              </a:rPr>
              <a:t> 2024</a:t>
            </a:r>
          </a:p>
          <a:p>
            <a:pPr algn="l"/>
            <a:endParaRPr lang="en-US" kern="1200">
              <a:solidFill>
                <a:srgbClr val="FFFFFF"/>
              </a:solidFill>
              <a:latin typeface="+mn-lt"/>
              <a:ea typeface="+mn-ea"/>
              <a:cs typeface="+mn-cs"/>
            </a:endParaRPr>
          </a:p>
        </p:txBody>
      </p:sp>
      <p:sp>
        <p:nvSpPr>
          <p:cNvPr id="5" name="Rectángulo 4">
            <a:extLst>
              <a:ext uri="{FF2B5EF4-FFF2-40B4-BE49-F238E27FC236}">
                <a16:creationId xmlns:a16="http://schemas.microsoft.com/office/drawing/2014/main" id="{FFBFCDCA-BF1C-A316-905B-2D4C92A0E411}"/>
              </a:ext>
            </a:extLst>
          </p:cNvPr>
          <p:cNvSpPr/>
          <p:nvPr/>
        </p:nvSpPr>
        <p:spPr>
          <a:xfrm>
            <a:off x="2814774" y="3947687"/>
            <a:ext cx="6143064" cy="87554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pPr algn="ctr">
              <a:spcAft>
                <a:spcPts val="600"/>
              </a:spcAft>
            </a:pPr>
            <a:r>
              <a:rPr lang="es-ES" sz="2400" b="1" i="1">
                <a:effectLst/>
                <a:latin typeface="+mj-lt"/>
                <a:ea typeface="Carlito"/>
                <a:cs typeface="Carlito"/>
              </a:rPr>
              <a:t>Implementación y ampliación de RTCQI-VIH  en  República Dominicana </a:t>
            </a:r>
            <a:endParaRPr lang="en-US" sz="2400">
              <a:latin typeface="+mj-lt"/>
            </a:endParaRPr>
          </a:p>
        </p:txBody>
      </p:sp>
      <p:sp>
        <p:nvSpPr>
          <p:cNvPr id="6" name="Rectángulo 5">
            <a:extLst>
              <a:ext uri="{FF2B5EF4-FFF2-40B4-BE49-F238E27FC236}">
                <a16:creationId xmlns:a16="http://schemas.microsoft.com/office/drawing/2014/main" id="{3055B5FF-3132-A69C-EA28-0DF792478B15}"/>
              </a:ext>
            </a:extLst>
          </p:cNvPr>
          <p:cNvSpPr/>
          <p:nvPr/>
        </p:nvSpPr>
        <p:spPr>
          <a:xfrm>
            <a:off x="6048936" y="5735637"/>
            <a:ext cx="6143064" cy="87554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pPr algn="ctr">
              <a:spcAft>
                <a:spcPts val="600"/>
              </a:spcAft>
            </a:pPr>
            <a:r>
              <a:rPr lang="es-ES" sz="2400" b="1" i="1">
                <a:effectLst/>
                <a:latin typeface="+mj-lt"/>
                <a:ea typeface="Carlito"/>
                <a:cs typeface="Carlito"/>
              </a:rPr>
              <a:t>Lic. Rosa Roca  </a:t>
            </a:r>
          </a:p>
          <a:p>
            <a:pPr algn="ctr">
              <a:spcAft>
                <a:spcPts val="600"/>
              </a:spcAft>
            </a:pPr>
            <a:r>
              <a:rPr lang="es-ES" sz="2400" b="1" i="1">
                <a:latin typeface="+mj-lt"/>
              </a:rPr>
              <a:t>Servicio Nacional de Salud –SNS-</a:t>
            </a:r>
            <a:endParaRPr lang="en-US" sz="2400">
              <a:latin typeface="+mj-lt"/>
            </a:endParaRPr>
          </a:p>
        </p:txBody>
      </p:sp>
    </p:spTree>
    <p:extLst>
      <p:ext uri="{BB962C8B-B14F-4D97-AF65-F5344CB8AC3E}">
        <p14:creationId xmlns:p14="http://schemas.microsoft.com/office/powerpoint/2010/main" val="2628307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65">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A586C05-EB38-A361-D2A1-B1072D4CA5AD}"/>
              </a:ext>
            </a:extLst>
          </p:cNvPr>
          <p:cNvSpPr>
            <a:spLocks noGrp="1"/>
          </p:cNvSpPr>
          <p:nvPr>
            <p:ph type="title"/>
          </p:nvPr>
        </p:nvSpPr>
        <p:spPr>
          <a:xfrm>
            <a:off x="739346" y="211293"/>
            <a:ext cx="10515600" cy="1133499"/>
          </a:xfrm>
        </p:spPr>
        <p:txBody>
          <a:bodyPr>
            <a:normAutofit fontScale="90000"/>
          </a:bodyPr>
          <a:lstStyle/>
          <a:p>
            <a:pPr algn="ctr"/>
            <a:r>
              <a:rPr lang="es-ES" sz="4800" b="1">
                <a:latin typeface="+mn-lt"/>
                <a:ea typeface="+mj-ea"/>
                <a:cs typeface="+mj-cs"/>
              </a:rPr>
              <a:t> Planes/estrategias para la ampliación</a:t>
            </a:r>
          </a:p>
        </p:txBody>
      </p:sp>
      <p:graphicFrame>
        <p:nvGraphicFramePr>
          <p:cNvPr id="41" name="Marcador de contenido 2">
            <a:extLst>
              <a:ext uri="{FF2B5EF4-FFF2-40B4-BE49-F238E27FC236}">
                <a16:creationId xmlns:a16="http://schemas.microsoft.com/office/drawing/2014/main" id="{3773C342-A849-1D9D-C1FD-5697979F8A75}"/>
              </a:ext>
            </a:extLst>
          </p:cNvPr>
          <p:cNvGraphicFramePr>
            <a:graphicFrameLocks noGrp="1"/>
          </p:cNvGraphicFramePr>
          <p:nvPr>
            <p:ph idx="1"/>
            <p:extLst>
              <p:ext uri="{D42A27DB-BD31-4B8C-83A1-F6EECF244321}">
                <p14:modId xmlns:p14="http://schemas.microsoft.com/office/powerpoint/2010/main" val="1179499197"/>
              </p:ext>
            </p:extLst>
          </p:nvPr>
        </p:nvGraphicFramePr>
        <p:xfrm>
          <a:off x="838200" y="1556085"/>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9069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F02F60B-EA80-12F3-A27B-3098E211489F}"/>
              </a:ext>
            </a:extLst>
          </p:cNvPr>
          <p:cNvSpPr>
            <a:spLocks noGrp="1"/>
          </p:cNvSpPr>
          <p:nvPr>
            <p:ph type="title"/>
          </p:nvPr>
        </p:nvSpPr>
        <p:spPr>
          <a:xfrm>
            <a:off x="6417733" y="265454"/>
            <a:ext cx="5291663" cy="1338263"/>
          </a:xfrm>
        </p:spPr>
        <p:txBody>
          <a:bodyPr anchor="b">
            <a:normAutofit/>
          </a:bodyPr>
          <a:lstStyle/>
          <a:p>
            <a:r>
              <a:rPr lang="en-US" sz="4000" b="1" dirty="0" err="1">
                <a:latin typeface="+mn-lt"/>
              </a:rPr>
              <a:t>Retos</a:t>
            </a:r>
            <a:r>
              <a:rPr lang="en-US" sz="4000" b="1" dirty="0">
                <a:latin typeface="+mn-lt"/>
              </a:rPr>
              <a:t>/</a:t>
            </a:r>
            <a:r>
              <a:rPr lang="en-US" sz="4000" b="1" dirty="0" err="1">
                <a:latin typeface="+mn-lt"/>
              </a:rPr>
              <a:t>Brechas</a:t>
            </a:r>
            <a:endParaRPr lang="en-US" sz="4000" b="1" dirty="0">
              <a:latin typeface="+mn-lt"/>
            </a:endParaRPr>
          </a:p>
        </p:txBody>
      </p:sp>
      <p:pic>
        <p:nvPicPr>
          <p:cNvPr id="7" name="Picture 6">
            <a:extLst>
              <a:ext uri="{FF2B5EF4-FFF2-40B4-BE49-F238E27FC236}">
                <a16:creationId xmlns:a16="http://schemas.microsoft.com/office/drawing/2014/main" id="{1554680D-BD91-816C-0B61-DE04363BFFA1}"/>
              </a:ext>
            </a:extLst>
          </p:cNvPr>
          <p:cNvPicPr>
            <a:picLocks noChangeAspect="1"/>
          </p:cNvPicPr>
          <p:nvPr/>
        </p:nvPicPr>
        <p:blipFill>
          <a:blip r:embed="rId3"/>
          <a:srcRect l="8151" r="2939"/>
          <a:stretch/>
        </p:blipFill>
        <p:spPr>
          <a:xfrm>
            <a:off x="2" y="1587"/>
            <a:ext cx="6095999" cy="6856413"/>
          </a:xfrm>
          <a:custGeom>
            <a:avLst/>
            <a:gdLst/>
            <a:ahLst/>
            <a:cxnLst/>
            <a:rect l="l" t="t" r="r" b="b"/>
            <a:pathLst>
              <a:path w="6649908" h="6856413">
                <a:moveTo>
                  <a:pt x="0" y="0"/>
                </a:moveTo>
                <a:lnTo>
                  <a:pt x="6559859" y="0"/>
                </a:lnTo>
                <a:lnTo>
                  <a:pt x="6572145" y="79394"/>
                </a:lnTo>
                <a:cubicBezTo>
                  <a:pt x="6857782" y="2230562"/>
                  <a:pt x="6243159" y="4473353"/>
                  <a:pt x="6528796" y="6624522"/>
                </a:cubicBezTo>
                <a:lnTo>
                  <a:pt x="6564680" y="6856413"/>
                </a:lnTo>
                <a:lnTo>
                  <a:pt x="0" y="6856413"/>
                </a:lnTo>
                <a:close/>
              </a:path>
            </a:pathLst>
          </a:custGeom>
        </p:spPr>
      </p:pic>
      <p:graphicFrame>
        <p:nvGraphicFramePr>
          <p:cNvPr id="6" name="Marcador de contenido 2">
            <a:extLst>
              <a:ext uri="{FF2B5EF4-FFF2-40B4-BE49-F238E27FC236}">
                <a16:creationId xmlns:a16="http://schemas.microsoft.com/office/drawing/2014/main" id="{A9A246F2-0729-B15D-FD2A-64F6A9D20476}"/>
              </a:ext>
            </a:extLst>
          </p:cNvPr>
          <p:cNvGraphicFramePr>
            <a:graphicFrameLocks noGrp="1"/>
          </p:cNvGraphicFramePr>
          <p:nvPr>
            <p:ph idx="1"/>
            <p:extLst>
              <p:ext uri="{D42A27DB-BD31-4B8C-83A1-F6EECF244321}">
                <p14:modId xmlns:p14="http://schemas.microsoft.com/office/powerpoint/2010/main" val="2893274847"/>
              </p:ext>
            </p:extLst>
          </p:nvPr>
        </p:nvGraphicFramePr>
        <p:xfrm>
          <a:off x="6417734" y="2614612"/>
          <a:ext cx="5291663" cy="37528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64727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Rompecabezas blanco con una pieza roja">
            <a:extLst>
              <a:ext uri="{FF2B5EF4-FFF2-40B4-BE49-F238E27FC236}">
                <a16:creationId xmlns:a16="http://schemas.microsoft.com/office/drawing/2014/main" id="{F83B7EF6-EFBA-390B-238B-4009C6A1DBF1}"/>
              </a:ext>
            </a:extLst>
          </p:cNvPr>
          <p:cNvPicPr>
            <a:picLocks noChangeAspect="1"/>
          </p:cNvPicPr>
          <p:nvPr/>
        </p:nvPicPr>
        <p:blipFill>
          <a:blip r:embed="rId2">
            <a:alphaModFix/>
          </a:blip>
          <a:srcRect/>
          <a:stretch/>
        </p:blipFill>
        <p:spPr>
          <a:xfrm>
            <a:off x="20" y="10"/>
            <a:ext cx="12191979" cy="6857990"/>
          </a:xfrm>
          <a:prstGeom prst="rect">
            <a:avLst/>
          </a:prstGeom>
        </p:spPr>
      </p:pic>
      <p:sp>
        <p:nvSpPr>
          <p:cNvPr id="15" name="Rectangle 7">
            <a:extLst>
              <a:ext uri="{FF2B5EF4-FFF2-40B4-BE49-F238E27FC236}">
                <a16:creationId xmlns:a16="http://schemas.microsoft.com/office/drawing/2014/main" id="{EB0222B5-B739-82A9-5CCC-C5585AE12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344663" y="-4344657"/>
            <a:ext cx="3512260" cy="12201589"/>
          </a:xfrm>
          <a:prstGeom prst="rect">
            <a:avLst/>
          </a:prstGeom>
          <a:gradFill flip="none" rotWithShape="1">
            <a:gsLst>
              <a:gs pos="10000">
                <a:srgbClr val="000000">
                  <a:alpha val="0"/>
                </a:srgbClr>
              </a:gs>
              <a:gs pos="66000">
                <a:srgbClr val="000000">
                  <a:alpha val="46000"/>
                </a:srgbClr>
              </a:gs>
              <a:gs pos="100000">
                <a:srgbClr val="000000">
                  <a:alpha val="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16A8E2E-29D1-DC77-5C58-477FF1CC446A}"/>
              </a:ext>
            </a:extLst>
          </p:cNvPr>
          <p:cNvSpPr>
            <a:spLocks noGrp="1"/>
          </p:cNvSpPr>
          <p:nvPr>
            <p:ph type="title"/>
          </p:nvPr>
        </p:nvSpPr>
        <p:spPr>
          <a:xfrm>
            <a:off x="762000" y="1137434"/>
            <a:ext cx="7800660" cy="1520987"/>
          </a:xfrm>
        </p:spPr>
        <p:txBody>
          <a:bodyPr vert="horz" lIns="91440" tIns="45720" rIns="91440" bIns="45720" rtlCol="0" anchor="t">
            <a:normAutofit/>
          </a:bodyPr>
          <a:lstStyle/>
          <a:p>
            <a:r>
              <a:rPr lang="en-US" sz="4000" err="1">
                <a:solidFill>
                  <a:srgbClr val="FFFFFF"/>
                </a:solidFill>
              </a:rPr>
              <a:t>Muchas</a:t>
            </a:r>
            <a:r>
              <a:rPr lang="en-US" sz="4000">
                <a:solidFill>
                  <a:srgbClr val="FFFFFF"/>
                </a:solidFill>
              </a:rPr>
              <a:t> gracias </a:t>
            </a:r>
            <a:r>
              <a:rPr lang="en-US" sz="4000" err="1">
                <a:solidFill>
                  <a:srgbClr val="FFFFFF"/>
                </a:solidFill>
              </a:rPr>
              <a:t>por</a:t>
            </a:r>
            <a:r>
              <a:rPr lang="en-US" sz="4000">
                <a:solidFill>
                  <a:srgbClr val="FFFFFF"/>
                </a:solidFill>
              </a:rPr>
              <a:t> </a:t>
            </a:r>
            <a:r>
              <a:rPr lang="en-US" sz="4000" err="1">
                <a:solidFill>
                  <a:srgbClr val="FFFFFF"/>
                </a:solidFill>
              </a:rPr>
              <a:t>su</a:t>
            </a:r>
            <a:r>
              <a:rPr lang="en-US" sz="4000">
                <a:solidFill>
                  <a:srgbClr val="FFFFFF"/>
                </a:solidFill>
              </a:rPr>
              <a:t> </a:t>
            </a:r>
            <a:r>
              <a:rPr lang="en-US" sz="4000" err="1">
                <a:solidFill>
                  <a:srgbClr val="FFFFFF"/>
                </a:solidFill>
              </a:rPr>
              <a:t>atención</a:t>
            </a:r>
            <a:endParaRPr lang="en-US" sz="4000">
              <a:solidFill>
                <a:srgbClr val="FFFFFF"/>
              </a:solidFill>
            </a:endParaRPr>
          </a:p>
        </p:txBody>
      </p:sp>
      <p:sp>
        <p:nvSpPr>
          <p:cNvPr id="19" name="Rectangle 9">
            <a:extLst>
              <a:ext uri="{FF2B5EF4-FFF2-40B4-BE49-F238E27FC236}">
                <a16:creationId xmlns:a16="http://schemas.microsoft.com/office/drawing/2014/main" id="{5BE23E75-E7E9-4D9F-6D25-5512363F86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78570" y="-449383"/>
            <a:ext cx="2425271" cy="12201588"/>
          </a:xfrm>
          <a:prstGeom prst="rect">
            <a:avLst/>
          </a:prstGeom>
          <a:gradFill flip="none" rotWithShape="1">
            <a:gsLst>
              <a:gs pos="10000">
                <a:srgbClr val="000000">
                  <a:alpha val="0"/>
                </a:srgbClr>
              </a:gs>
              <a:gs pos="66000">
                <a:srgbClr val="000000">
                  <a:alpha val="35000"/>
                </a:srgbClr>
              </a:gs>
              <a:gs pos="100000">
                <a:srgbClr val="000000">
                  <a:alpha val="4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1">
            <a:extLst>
              <a:ext uri="{FF2B5EF4-FFF2-40B4-BE49-F238E27FC236}">
                <a16:creationId xmlns:a16="http://schemas.microsoft.com/office/drawing/2014/main" id="{61B115DB-65EB-3FC3-7284-CFDF4ADC60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48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B02F910-FE4C-CBC7-BFFC-C9C0694F74E3}"/>
              </a:ext>
            </a:extLst>
          </p:cNvPr>
          <p:cNvSpPr>
            <a:spLocks noGrp="1"/>
          </p:cNvSpPr>
          <p:nvPr>
            <p:ph type="title"/>
          </p:nvPr>
        </p:nvSpPr>
        <p:spPr>
          <a:xfrm>
            <a:off x="1371597" y="348865"/>
            <a:ext cx="10044023" cy="877729"/>
          </a:xfrm>
        </p:spPr>
        <p:txBody>
          <a:bodyPr anchor="ctr">
            <a:normAutofit/>
          </a:bodyPr>
          <a:lstStyle/>
          <a:p>
            <a:pPr algn="ctr"/>
            <a:r>
              <a:rPr lang="es-ES" sz="3600" b="1">
                <a:solidFill>
                  <a:srgbClr val="FFFFFF"/>
                </a:solidFill>
                <a:latin typeface="+mn-lt"/>
              </a:rPr>
              <a:t>Inicios, entrenamientos y certificación </a:t>
            </a:r>
            <a:endParaRPr lang="en-US" sz="3600">
              <a:solidFill>
                <a:srgbClr val="FFFFFF"/>
              </a:solidFill>
            </a:endParaRPr>
          </a:p>
        </p:txBody>
      </p:sp>
      <p:graphicFrame>
        <p:nvGraphicFramePr>
          <p:cNvPr id="19" name="Marcador de contenido 2">
            <a:extLst>
              <a:ext uri="{FF2B5EF4-FFF2-40B4-BE49-F238E27FC236}">
                <a16:creationId xmlns:a16="http://schemas.microsoft.com/office/drawing/2014/main" id="{8C4F5558-756B-0007-B05F-D9B0B1C89D06}"/>
              </a:ext>
            </a:extLst>
          </p:cNvPr>
          <p:cNvGraphicFramePr>
            <a:graphicFrameLocks noGrp="1"/>
          </p:cNvGraphicFramePr>
          <p:nvPr>
            <p:ph idx="1"/>
            <p:extLst>
              <p:ext uri="{D42A27DB-BD31-4B8C-83A1-F6EECF244321}">
                <p14:modId xmlns:p14="http://schemas.microsoft.com/office/powerpoint/2010/main" val="283870181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713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2C753C8-FBA9-EE9F-9EC4-C91CD47548DD}"/>
              </a:ext>
            </a:extLst>
          </p:cNvPr>
          <p:cNvSpPr>
            <a:spLocks noGrp="1"/>
          </p:cNvSpPr>
          <p:nvPr>
            <p:ph type="title"/>
          </p:nvPr>
        </p:nvSpPr>
        <p:spPr>
          <a:xfrm>
            <a:off x="0" y="0"/>
            <a:ext cx="12187807" cy="1901908"/>
          </a:xfrm>
          <a:solidFill>
            <a:schemeClr val="accent1">
              <a:lumMod val="50000"/>
            </a:schemeClr>
          </a:solidFill>
        </p:spPr>
        <p:txBody>
          <a:bodyPr anchor="ctr">
            <a:noAutofit/>
          </a:bodyPr>
          <a:lstStyle/>
          <a:p>
            <a:pPr algn="ctr"/>
            <a:br>
              <a:rPr lang="en-US" sz="3600" b="1" dirty="0">
                <a:solidFill>
                  <a:schemeClr val="bg1"/>
                </a:solidFill>
                <a:latin typeface="+mn-lt"/>
                <a:ea typeface="+mn-ea"/>
                <a:cs typeface="+mn-cs"/>
              </a:rPr>
            </a:br>
            <a:r>
              <a:rPr lang="en-US" sz="3600" b="1" dirty="0" err="1">
                <a:solidFill>
                  <a:schemeClr val="bg1"/>
                </a:solidFill>
                <a:latin typeface="+mn-lt"/>
                <a:ea typeface="+mn-ea"/>
                <a:cs typeface="+mn-cs"/>
              </a:rPr>
              <a:t>Cantidad</a:t>
            </a:r>
            <a:r>
              <a:rPr lang="en-US" sz="3600" b="1" dirty="0">
                <a:solidFill>
                  <a:schemeClr val="bg1"/>
                </a:solidFill>
                <a:latin typeface="+mn-lt"/>
                <a:ea typeface="+mn-ea"/>
                <a:cs typeface="+mn-cs"/>
              </a:rPr>
              <a:t> de </a:t>
            </a:r>
            <a:r>
              <a:rPr lang="en-US" sz="3600" b="1" dirty="0" err="1">
                <a:solidFill>
                  <a:schemeClr val="bg1"/>
                </a:solidFill>
                <a:latin typeface="+mn-lt"/>
                <a:ea typeface="+mn-ea"/>
                <a:cs typeface="+mn-cs"/>
              </a:rPr>
              <a:t>Bionalistas</a:t>
            </a:r>
            <a:r>
              <a:rPr lang="en-US" sz="3600" b="1" dirty="0">
                <a:solidFill>
                  <a:schemeClr val="bg1"/>
                </a:solidFill>
                <a:latin typeface="+mn-lt"/>
                <a:ea typeface="+mn-ea"/>
                <a:cs typeface="+mn-cs"/>
              </a:rPr>
              <a:t> </a:t>
            </a:r>
            <a:r>
              <a:rPr lang="en-US" sz="3600" b="1" dirty="0" err="1">
                <a:solidFill>
                  <a:schemeClr val="bg1"/>
                </a:solidFill>
                <a:latin typeface="+mn-lt"/>
                <a:ea typeface="+mn-ea"/>
                <a:cs typeface="+mn-cs"/>
              </a:rPr>
              <a:t>entrenadas</a:t>
            </a:r>
            <a:r>
              <a:rPr lang="en-US" sz="3600" b="1" dirty="0">
                <a:solidFill>
                  <a:schemeClr val="bg1"/>
                </a:solidFill>
                <a:latin typeface="+mn-lt"/>
                <a:ea typeface="+mn-ea"/>
                <a:cs typeface="+mn-cs"/>
              </a:rPr>
              <a:t> </a:t>
            </a:r>
            <a:r>
              <a:rPr lang="en-US" sz="3600" b="1" dirty="0" err="1">
                <a:solidFill>
                  <a:schemeClr val="bg1"/>
                </a:solidFill>
                <a:latin typeface="+mn-lt"/>
                <a:ea typeface="+mn-ea"/>
                <a:cs typeface="+mn-cs"/>
              </a:rPr>
              <a:t>en</a:t>
            </a:r>
            <a:r>
              <a:rPr lang="en-US" sz="3600" b="1" dirty="0">
                <a:solidFill>
                  <a:schemeClr val="bg1"/>
                </a:solidFill>
                <a:latin typeface="+mn-lt"/>
                <a:ea typeface="+mn-ea"/>
                <a:cs typeface="+mn-cs"/>
              </a:rPr>
              <a:t>  75 sitios de </a:t>
            </a:r>
            <a:r>
              <a:rPr lang="en-US" sz="3600" b="1" dirty="0" err="1">
                <a:solidFill>
                  <a:schemeClr val="bg1"/>
                </a:solidFill>
                <a:latin typeface="+mn-lt"/>
                <a:ea typeface="+mn-ea"/>
                <a:cs typeface="+mn-cs"/>
              </a:rPr>
              <a:t>pruebas</a:t>
            </a:r>
            <a:r>
              <a:rPr lang="en-US" sz="3600" b="1" dirty="0">
                <a:solidFill>
                  <a:schemeClr val="bg1"/>
                </a:solidFill>
                <a:latin typeface="+mn-lt"/>
                <a:ea typeface="+mn-ea"/>
                <a:cs typeface="+mn-cs"/>
              </a:rPr>
              <a:t> </a:t>
            </a:r>
            <a:r>
              <a:rPr lang="en-US" sz="3600" b="1" dirty="0" err="1">
                <a:solidFill>
                  <a:schemeClr val="bg1"/>
                </a:solidFill>
                <a:latin typeface="+mn-lt"/>
                <a:ea typeface="+mn-ea"/>
                <a:cs typeface="+mn-cs"/>
              </a:rPr>
              <a:t>ubicados</a:t>
            </a:r>
            <a:r>
              <a:rPr lang="en-US" sz="3600" b="1" dirty="0">
                <a:solidFill>
                  <a:schemeClr val="bg1"/>
                </a:solidFill>
                <a:latin typeface="+mn-lt"/>
                <a:ea typeface="+mn-ea"/>
                <a:cs typeface="+mn-cs"/>
              </a:rPr>
              <a:t> </a:t>
            </a:r>
            <a:r>
              <a:rPr lang="en-US" sz="3600" b="1" dirty="0" err="1">
                <a:solidFill>
                  <a:schemeClr val="bg1"/>
                </a:solidFill>
                <a:latin typeface="+mn-lt"/>
                <a:ea typeface="+mn-ea"/>
                <a:cs typeface="+mn-cs"/>
              </a:rPr>
              <a:t>en</a:t>
            </a:r>
            <a:r>
              <a:rPr lang="en-US" sz="3600" b="1" dirty="0">
                <a:solidFill>
                  <a:schemeClr val="bg1"/>
                </a:solidFill>
                <a:latin typeface="+mn-lt"/>
                <a:ea typeface="+mn-ea"/>
                <a:cs typeface="+mn-cs"/>
              </a:rPr>
              <a:t> </a:t>
            </a:r>
            <a:r>
              <a:rPr lang="en-US" sz="3600" b="1" dirty="0" err="1">
                <a:solidFill>
                  <a:schemeClr val="bg1"/>
                </a:solidFill>
                <a:latin typeface="+mn-lt"/>
                <a:ea typeface="+mn-ea"/>
                <a:cs typeface="+mn-cs"/>
              </a:rPr>
              <a:t>estableciemientos</a:t>
            </a:r>
            <a:r>
              <a:rPr lang="en-US" sz="3600" b="1" dirty="0">
                <a:solidFill>
                  <a:schemeClr val="bg1"/>
                </a:solidFill>
                <a:latin typeface="+mn-lt"/>
                <a:ea typeface="+mn-ea"/>
                <a:cs typeface="+mn-cs"/>
              </a:rPr>
              <a:t> de </a:t>
            </a:r>
            <a:r>
              <a:rPr lang="en-US" sz="3600" b="1" dirty="0" err="1">
                <a:solidFill>
                  <a:schemeClr val="bg1"/>
                </a:solidFill>
                <a:latin typeface="+mn-lt"/>
                <a:ea typeface="+mn-ea"/>
                <a:cs typeface="+mn-cs"/>
              </a:rPr>
              <a:t>salud</a:t>
            </a:r>
            <a:r>
              <a:rPr lang="en-US" sz="3600" b="1" dirty="0">
                <a:solidFill>
                  <a:schemeClr val="bg1"/>
                </a:solidFill>
                <a:latin typeface="+mn-lt"/>
                <a:ea typeface="+mn-ea"/>
                <a:cs typeface="+mn-cs"/>
              </a:rPr>
              <a:t>  con </a:t>
            </a:r>
            <a:r>
              <a:rPr lang="en-US" sz="3600" b="1" dirty="0" err="1">
                <a:solidFill>
                  <a:schemeClr val="bg1"/>
                </a:solidFill>
                <a:latin typeface="+mn-lt"/>
                <a:ea typeface="+mn-ea"/>
                <a:cs typeface="+mn-cs"/>
              </a:rPr>
              <a:t>servicio</a:t>
            </a:r>
            <a:r>
              <a:rPr lang="en-US" sz="3600" b="1" dirty="0">
                <a:solidFill>
                  <a:schemeClr val="bg1"/>
                </a:solidFill>
                <a:latin typeface="+mn-lt"/>
                <a:ea typeface="+mn-ea"/>
                <a:cs typeface="+mn-cs"/>
              </a:rPr>
              <a:t> a personas con VIH </a:t>
            </a:r>
            <a:br>
              <a:rPr lang="en-US" sz="3600" b="1" dirty="0">
                <a:solidFill>
                  <a:schemeClr val="bg1"/>
                </a:solidFill>
                <a:latin typeface="+mn-lt"/>
              </a:rPr>
            </a:br>
            <a:endParaRPr lang="en-US" sz="3600" b="1" dirty="0">
              <a:solidFill>
                <a:schemeClr val="bg1"/>
              </a:solidFill>
              <a:latin typeface="+mn-lt"/>
            </a:endParaRPr>
          </a:p>
        </p:txBody>
      </p:sp>
      <p:graphicFrame>
        <p:nvGraphicFramePr>
          <p:cNvPr id="5" name="Gráfico 4">
            <a:extLst>
              <a:ext uri="{FF2B5EF4-FFF2-40B4-BE49-F238E27FC236}">
                <a16:creationId xmlns:a16="http://schemas.microsoft.com/office/drawing/2014/main" id="{335AE766-CE99-8918-B784-E43E9E84E533}"/>
              </a:ext>
            </a:extLst>
          </p:cNvPr>
          <p:cNvGraphicFramePr>
            <a:graphicFrameLocks/>
          </p:cNvGraphicFramePr>
          <p:nvPr>
            <p:extLst>
              <p:ext uri="{D42A27DB-BD31-4B8C-83A1-F6EECF244321}">
                <p14:modId xmlns:p14="http://schemas.microsoft.com/office/powerpoint/2010/main" val="1702421411"/>
              </p:ext>
            </p:extLst>
          </p:nvPr>
        </p:nvGraphicFramePr>
        <p:xfrm>
          <a:off x="2182762" y="2131141"/>
          <a:ext cx="6449962" cy="44171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9060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7" name="Arc 36">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B02F910-FE4C-CBC7-BFFC-C9C0694F74E3}"/>
              </a:ext>
            </a:extLst>
          </p:cNvPr>
          <p:cNvSpPr>
            <a:spLocks noGrp="1"/>
          </p:cNvSpPr>
          <p:nvPr>
            <p:ph type="title"/>
          </p:nvPr>
        </p:nvSpPr>
        <p:spPr>
          <a:xfrm>
            <a:off x="234778" y="121148"/>
            <a:ext cx="11119022" cy="1080708"/>
          </a:xfrm>
        </p:spPr>
        <p:txBody>
          <a:bodyPr>
            <a:normAutofit/>
          </a:bodyPr>
          <a:lstStyle/>
          <a:p>
            <a:r>
              <a:rPr lang="es-ES" b="1">
                <a:latin typeface="+mn-lt"/>
              </a:rPr>
              <a:t>Ampliación, entrenamiento y Certificación</a:t>
            </a:r>
            <a:endParaRPr lang="en-US"/>
          </a:p>
        </p:txBody>
      </p:sp>
      <p:sp>
        <p:nvSpPr>
          <p:cNvPr id="39" name="Freeform: Shape 38">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agen 3" descr="Texto, Carta&#10;&#10;Descripción generada automáticamente">
            <a:extLst>
              <a:ext uri="{FF2B5EF4-FFF2-40B4-BE49-F238E27FC236}">
                <a16:creationId xmlns:a16="http://schemas.microsoft.com/office/drawing/2014/main" id="{CD54E66A-C9CF-AFE4-858F-C3AB4AEB2B22}"/>
              </a:ext>
            </a:extLst>
          </p:cNvPr>
          <p:cNvPicPr>
            <a:picLocks noChangeAspect="1"/>
          </p:cNvPicPr>
          <p:nvPr/>
        </p:nvPicPr>
        <p:blipFill>
          <a:blip r:embed="rId3"/>
          <a:stretch>
            <a:fillRect/>
          </a:stretch>
        </p:blipFill>
        <p:spPr>
          <a:xfrm>
            <a:off x="0" y="2570797"/>
            <a:ext cx="5448908" cy="171640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graphicFrame>
        <p:nvGraphicFramePr>
          <p:cNvPr id="34" name="Marcador de contenido 2">
            <a:extLst>
              <a:ext uri="{FF2B5EF4-FFF2-40B4-BE49-F238E27FC236}">
                <a16:creationId xmlns:a16="http://schemas.microsoft.com/office/drawing/2014/main" id="{967B498B-E98B-5C6A-7211-5F3910C81C38}"/>
              </a:ext>
            </a:extLst>
          </p:cNvPr>
          <p:cNvGraphicFramePr/>
          <p:nvPr>
            <p:extLst>
              <p:ext uri="{D42A27DB-BD31-4B8C-83A1-F6EECF244321}">
                <p14:modId xmlns:p14="http://schemas.microsoft.com/office/powerpoint/2010/main" val="1076089867"/>
              </p:ext>
            </p:extLst>
          </p:nvPr>
        </p:nvGraphicFramePr>
        <p:xfrm>
          <a:off x="5544765" y="1137529"/>
          <a:ext cx="5967524" cy="52131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99053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Slide Background">
            <a:extLst>
              <a:ext uri="{FF2B5EF4-FFF2-40B4-BE49-F238E27FC236}">
                <a16:creationId xmlns:a16="http://schemas.microsoft.com/office/drawing/2014/main" id="{B210AC1D-4063-4C6E-9528-FA9C4C0C1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0" name="Rectangle 59">
            <a:extLst>
              <a:ext uri="{FF2B5EF4-FFF2-40B4-BE49-F238E27FC236}">
                <a16:creationId xmlns:a16="http://schemas.microsoft.com/office/drawing/2014/main" id="{02F8C595-E68C-4306-AED8-DC7826A0A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16414"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D01B7E-D382-CFDD-1772-3CFC621A9BA0}"/>
              </a:ext>
            </a:extLst>
          </p:cNvPr>
          <p:cNvSpPr>
            <a:spLocks noGrp="1"/>
          </p:cNvSpPr>
          <p:nvPr>
            <p:ph type="title"/>
          </p:nvPr>
        </p:nvSpPr>
        <p:spPr>
          <a:xfrm>
            <a:off x="6680510" y="144081"/>
            <a:ext cx="4156512" cy="1708244"/>
          </a:xfrm>
        </p:spPr>
        <p:txBody>
          <a:bodyPr vert="horz" lIns="91440" tIns="45720" rIns="91440" bIns="45720" rtlCol="0" anchor="ctr">
            <a:normAutofit/>
          </a:bodyPr>
          <a:lstStyle/>
          <a:p>
            <a:pPr algn="ctr"/>
            <a:r>
              <a:rPr lang="en-US" sz="3700" b="1" err="1"/>
              <a:t>Registros</a:t>
            </a:r>
            <a:r>
              <a:rPr lang="en-US" sz="3700" b="1"/>
              <a:t> </a:t>
            </a:r>
            <a:r>
              <a:rPr lang="en-US" sz="3700" b="1" err="1"/>
              <a:t>estandarizados</a:t>
            </a:r>
            <a:r>
              <a:rPr lang="en-US" sz="3700" b="1"/>
              <a:t> de las  </a:t>
            </a:r>
            <a:r>
              <a:rPr lang="en-US" sz="3700" b="1" err="1"/>
              <a:t>pruebas</a:t>
            </a:r>
            <a:r>
              <a:rPr lang="en-US" sz="3700" b="1"/>
              <a:t> de VIH</a:t>
            </a:r>
            <a:endParaRPr lang="en-US" sz="3700"/>
          </a:p>
        </p:txBody>
      </p:sp>
      <p:pic>
        <p:nvPicPr>
          <p:cNvPr id="44" name="Picture 43" descr="Se escribe una cita en una agenda de papel">
            <a:extLst>
              <a:ext uri="{FF2B5EF4-FFF2-40B4-BE49-F238E27FC236}">
                <a16:creationId xmlns:a16="http://schemas.microsoft.com/office/drawing/2014/main" id="{5587A4F6-7EE6-609D-FFEF-1BE891C91156}"/>
              </a:ext>
            </a:extLst>
          </p:cNvPr>
          <p:cNvPicPr>
            <a:picLocks noChangeAspect="1"/>
          </p:cNvPicPr>
          <p:nvPr/>
        </p:nvPicPr>
        <p:blipFill>
          <a:blip r:embed="rId3"/>
          <a:srcRect r="40666" b="-2"/>
          <a:stretch/>
        </p:blipFill>
        <p:spPr>
          <a:xfrm>
            <a:off x="-1" y="-2"/>
            <a:ext cx="6096001" cy="6858002"/>
          </a:xfrm>
          <a:prstGeom prst="rect">
            <a:avLst/>
          </a:prstGeom>
        </p:spPr>
      </p:pic>
      <p:sp>
        <p:nvSpPr>
          <p:cNvPr id="18" name="Rectángulo 17">
            <a:extLst>
              <a:ext uri="{FF2B5EF4-FFF2-40B4-BE49-F238E27FC236}">
                <a16:creationId xmlns:a16="http://schemas.microsoft.com/office/drawing/2014/main" id="{DEC3FEE4-A97D-EABC-71FC-4A219BA28244}"/>
              </a:ext>
            </a:extLst>
          </p:cNvPr>
          <p:cNvSpPr/>
          <p:nvPr/>
        </p:nvSpPr>
        <p:spPr>
          <a:xfrm>
            <a:off x="6778696" y="1996406"/>
            <a:ext cx="4156512" cy="3769835"/>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a:bodyPr>
          <a:lstStyle/>
          <a:p>
            <a:pPr>
              <a:lnSpc>
                <a:spcPct val="90000"/>
              </a:lnSpc>
              <a:spcAft>
                <a:spcPts val="600"/>
              </a:spcAft>
            </a:pPr>
            <a:r>
              <a:rPr lang="en-US" sz="2400">
                <a:solidFill>
                  <a:schemeClr val="tx1"/>
                </a:solidFill>
              </a:rPr>
              <a:t>Son </a:t>
            </a:r>
            <a:r>
              <a:rPr lang="en-US" sz="2400" err="1">
                <a:solidFill>
                  <a:schemeClr val="tx1"/>
                </a:solidFill>
              </a:rPr>
              <a:t>utilizados</a:t>
            </a:r>
            <a:r>
              <a:rPr lang="en-US" sz="2400">
                <a:solidFill>
                  <a:schemeClr val="tx1"/>
                </a:solidFill>
              </a:rPr>
              <a:t> </a:t>
            </a:r>
            <a:r>
              <a:rPr lang="en-US" sz="2400" err="1">
                <a:solidFill>
                  <a:schemeClr val="tx1"/>
                </a:solidFill>
              </a:rPr>
              <a:t>en</a:t>
            </a:r>
            <a:r>
              <a:rPr lang="en-US" sz="2400">
                <a:solidFill>
                  <a:schemeClr val="tx1"/>
                </a:solidFill>
              </a:rPr>
              <a:t> </a:t>
            </a:r>
            <a:r>
              <a:rPr lang="en-US" sz="2400" err="1">
                <a:solidFill>
                  <a:schemeClr val="tx1"/>
                </a:solidFill>
              </a:rPr>
              <a:t>el</a:t>
            </a:r>
            <a:r>
              <a:rPr lang="en-US" sz="2400">
                <a:solidFill>
                  <a:schemeClr val="tx1"/>
                </a:solidFill>
              </a:rPr>
              <a:t> 100% de  </a:t>
            </a:r>
            <a:r>
              <a:rPr lang="en-US" sz="2400" err="1">
                <a:solidFill>
                  <a:schemeClr val="tx1"/>
                </a:solidFill>
              </a:rPr>
              <a:t>los</a:t>
            </a:r>
            <a:r>
              <a:rPr lang="en-US" sz="2400">
                <a:solidFill>
                  <a:schemeClr val="tx1"/>
                </a:solidFill>
              </a:rPr>
              <a:t> </a:t>
            </a:r>
            <a:r>
              <a:rPr lang="en-US" sz="2400" dirty="0">
                <a:solidFill>
                  <a:schemeClr val="tx1"/>
                </a:solidFill>
              </a:rPr>
              <a:t>sitios </a:t>
            </a:r>
            <a:r>
              <a:rPr lang="en-US" sz="2400">
                <a:solidFill>
                  <a:schemeClr val="tx1"/>
                </a:solidFill>
              </a:rPr>
              <a:t> de </a:t>
            </a:r>
            <a:r>
              <a:rPr lang="en-US" sz="2400" err="1">
                <a:solidFill>
                  <a:schemeClr val="tx1"/>
                </a:solidFill>
              </a:rPr>
              <a:t>pruebas</a:t>
            </a:r>
            <a:r>
              <a:rPr lang="en-US" sz="2400">
                <a:solidFill>
                  <a:schemeClr val="tx1"/>
                </a:solidFill>
              </a:rPr>
              <a:t>  de VIH a </a:t>
            </a:r>
            <a:r>
              <a:rPr lang="en-US" sz="2400" err="1">
                <a:solidFill>
                  <a:schemeClr val="tx1"/>
                </a:solidFill>
              </a:rPr>
              <a:t>nivel</a:t>
            </a:r>
            <a:r>
              <a:rPr lang="en-US" sz="2400">
                <a:solidFill>
                  <a:schemeClr val="tx1"/>
                </a:solidFill>
              </a:rPr>
              <a:t> </a:t>
            </a:r>
            <a:r>
              <a:rPr lang="en-US" sz="2400" err="1">
                <a:solidFill>
                  <a:schemeClr val="tx1"/>
                </a:solidFill>
              </a:rPr>
              <a:t>nacional</a:t>
            </a:r>
            <a:r>
              <a:rPr lang="en-US" sz="2400">
                <a:solidFill>
                  <a:schemeClr val="tx1"/>
                </a:solidFill>
              </a:rPr>
              <a:t>, </a:t>
            </a:r>
            <a:r>
              <a:rPr lang="en-US" sz="2400" err="1">
                <a:solidFill>
                  <a:schemeClr val="tx1"/>
                </a:solidFill>
              </a:rPr>
              <a:t>en</a:t>
            </a:r>
            <a:r>
              <a:rPr lang="en-US" sz="2400">
                <a:solidFill>
                  <a:schemeClr val="tx1"/>
                </a:solidFill>
              </a:rPr>
              <a:t> </a:t>
            </a:r>
            <a:r>
              <a:rPr lang="en-US" sz="2400" err="1">
                <a:solidFill>
                  <a:schemeClr val="tx1"/>
                </a:solidFill>
              </a:rPr>
              <a:t>versiones</a:t>
            </a:r>
            <a:r>
              <a:rPr lang="en-US" sz="2400">
                <a:solidFill>
                  <a:schemeClr val="tx1"/>
                </a:solidFill>
              </a:rPr>
              <a:t> </a:t>
            </a:r>
            <a:r>
              <a:rPr lang="en-US" sz="2400" err="1">
                <a:solidFill>
                  <a:schemeClr val="tx1"/>
                </a:solidFill>
              </a:rPr>
              <a:t>física</a:t>
            </a:r>
            <a:r>
              <a:rPr lang="en-US" sz="2400">
                <a:solidFill>
                  <a:schemeClr val="tx1"/>
                </a:solidFill>
              </a:rPr>
              <a:t> o </a:t>
            </a:r>
            <a:r>
              <a:rPr lang="en-US" sz="2400" err="1">
                <a:solidFill>
                  <a:schemeClr val="tx1"/>
                </a:solidFill>
              </a:rPr>
              <a:t>electrónica</a:t>
            </a:r>
            <a:r>
              <a:rPr lang="en-US" sz="2400">
                <a:solidFill>
                  <a:schemeClr val="tx1"/>
                </a:solidFill>
              </a:rPr>
              <a:t>.   </a:t>
            </a:r>
          </a:p>
        </p:txBody>
      </p:sp>
    </p:spTree>
    <p:extLst>
      <p:ext uri="{BB962C8B-B14F-4D97-AF65-F5344CB8AC3E}">
        <p14:creationId xmlns:p14="http://schemas.microsoft.com/office/powerpoint/2010/main" val="1158934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7" name="Rectangle 16">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2A8A0BB-98DC-CF05-9B6E-3D3FB9CD8BCC}"/>
              </a:ext>
            </a:extLst>
          </p:cNvPr>
          <p:cNvSpPr>
            <a:spLocks noGrp="1"/>
          </p:cNvSpPr>
          <p:nvPr>
            <p:ph type="title"/>
          </p:nvPr>
        </p:nvSpPr>
        <p:spPr>
          <a:xfrm>
            <a:off x="0" y="0"/>
            <a:ext cx="12187807" cy="1901908"/>
          </a:xfrm>
          <a:solidFill>
            <a:schemeClr val="accent1">
              <a:lumMod val="50000"/>
            </a:schemeClr>
          </a:solidFill>
        </p:spPr>
        <p:txBody>
          <a:bodyPr anchor="ctr">
            <a:noAutofit/>
          </a:bodyPr>
          <a:lstStyle/>
          <a:p>
            <a:pPr algn="ctr"/>
            <a:br>
              <a:rPr lang="en-US" sz="3600" b="1" dirty="0">
                <a:solidFill>
                  <a:schemeClr val="bg1"/>
                </a:solidFill>
                <a:latin typeface="+mn-lt"/>
                <a:ea typeface="+mn-ea"/>
                <a:cs typeface="+mn-cs"/>
              </a:rPr>
            </a:br>
            <a:r>
              <a:rPr lang="en-US" sz="3600" b="1" dirty="0">
                <a:solidFill>
                  <a:schemeClr val="bg1"/>
                </a:solidFill>
                <a:latin typeface="+mn-lt"/>
                <a:ea typeface="+mn-ea"/>
                <a:cs typeface="+mn-cs"/>
              </a:rPr>
              <a:t>Sistema de </a:t>
            </a:r>
            <a:r>
              <a:rPr lang="en-US" sz="3600" b="1" dirty="0" err="1">
                <a:solidFill>
                  <a:schemeClr val="bg1"/>
                </a:solidFill>
                <a:latin typeface="+mn-lt"/>
                <a:ea typeface="+mn-ea"/>
                <a:cs typeface="+mn-cs"/>
              </a:rPr>
              <a:t>Registro</a:t>
            </a:r>
            <a:r>
              <a:rPr lang="en-US" sz="3600" b="1" dirty="0">
                <a:solidFill>
                  <a:schemeClr val="bg1"/>
                </a:solidFill>
                <a:latin typeface="+mn-lt"/>
                <a:ea typeface="+mn-ea"/>
                <a:cs typeface="+mn-cs"/>
              </a:rPr>
              <a:t> Nominal de </a:t>
            </a:r>
            <a:r>
              <a:rPr lang="en-US" sz="3600" b="1" dirty="0" err="1">
                <a:solidFill>
                  <a:schemeClr val="bg1"/>
                </a:solidFill>
                <a:latin typeface="+mn-lt"/>
                <a:ea typeface="+mn-ea"/>
                <a:cs typeface="+mn-cs"/>
              </a:rPr>
              <a:t>Pruebas</a:t>
            </a:r>
            <a:r>
              <a:rPr lang="en-US" sz="3600" b="1" dirty="0">
                <a:solidFill>
                  <a:schemeClr val="bg1"/>
                </a:solidFill>
                <a:latin typeface="+mn-lt"/>
                <a:ea typeface="+mn-ea"/>
                <a:cs typeface="+mn-cs"/>
              </a:rPr>
              <a:t> de VIH (SIRENP-VIH)</a:t>
            </a:r>
            <a:br>
              <a:rPr lang="en-US" sz="3600" b="1" dirty="0">
                <a:solidFill>
                  <a:schemeClr val="bg1"/>
                </a:solidFill>
                <a:latin typeface="+mn-lt"/>
              </a:rPr>
            </a:br>
            <a:endParaRPr lang="en-US" sz="3600" b="1" dirty="0">
              <a:solidFill>
                <a:schemeClr val="bg1"/>
              </a:solidFill>
              <a:latin typeface="+mn-lt"/>
            </a:endParaRPr>
          </a:p>
        </p:txBody>
      </p:sp>
      <p:sp>
        <p:nvSpPr>
          <p:cNvPr id="3" name="Marcador de contenido 2">
            <a:extLst>
              <a:ext uri="{FF2B5EF4-FFF2-40B4-BE49-F238E27FC236}">
                <a16:creationId xmlns:a16="http://schemas.microsoft.com/office/drawing/2014/main" id="{2631397C-9628-1078-D800-352B6DB081AA}"/>
              </a:ext>
            </a:extLst>
          </p:cNvPr>
          <p:cNvSpPr>
            <a:spLocks noGrp="1"/>
          </p:cNvSpPr>
          <p:nvPr>
            <p:ph idx="1"/>
          </p:nvPr>
        </p:nvSpPr>
        <p:spPr>
          <a:xfrm>
            <a:off x="533400" y="2285999"/>
            <a:ext cx="6229350" cy="4572001"/>
          </a:xfrm>
        </p:spPr>
        <p:txBody>
          <a:bodyPr anchor="ctr">
            <a:normAutofit/>
          </a:bodyPr>
          <a:lstStyle/>
          <a:p>
            <a:pPr marL="0" indent="0" algn="just">
              <a:buNone/>
            </a:pPr>
            <a:r>
              <a:rPr lang="es-ES" sz="2400"/>
              <a:t>Es una herramienta electrónica estandarizada para el registro de las pruebas de VIH realizadas a la población general que acude a los establecimientos de salud. Además de registrar los factores de riesgos que permiten clasificar las poblaciones claves.</a:t>
            </a:r>
            <a:endParaRPr lang="en-US" sz="2400"/>
          </a:p>
          <a:p>
            <a:pPr marL="0" indent="0" algn="just">
              <a:buNone/>
            </a:pPr>
            <a:r>
              <a:rPr lang="en-US" sz="2400" err="1"/>
              <a:t>Implemetada</a:t>
            </a:r>
            <a:r>
              <a:rPr lang="en-US" sz="2400"/>
              <a:t> </a:t>
            </a:r>
            <a:r>
              <a:rPr lang="en-US" sz="2400" err="1"/>
              <a:t>en</a:t>
            </a:r>
            <a:r>
              <a:rPr lang="en-US" sz="2400"/>
              <a:t> 111 </a:t>
            </a:r>
            <a:r>
              <a:rPr lang="en-US" sz="2400" err="1"/>
              <a:t>establecimientos</a:t>
            </a:r>
            <a:r>
              <a:rPr lang="en-US" sz="2400"/>
              <a:t> de </a:t>
            </a:r>
            <a:r>
              <a:rPr lang="en-US" sz="2400" err="1"/>
              <a:t>salud</a:t>
            </a:r>
            <a:r>
              <a:rPr lang="en-US" sz="2400"/>
              <a:t>.</a:t>
            </a:r>
          </a:p>
          <a:p>
            <a:pPr marL="0" indent="0" algn="just">
              <a:buNone/>
            </a:pPr>
            <a:r>
              <a:rPr lang="en-US" sz="2400"/>
              <a:t>En </a:t>
            </a:r>
            <a:r>
              <a:rPr lang="en-US" sz="2400" dirty="0"/>
              <a:t> </a:t>
            </a:r>
            <a:r>
              <a:rPr lang="en-US" sz="2400" err="1"/>
              <a:t>proceso</a:t>
            </a:r>
            <a:r>
              <a:rPr lang="en-US" sz="2400"/>
              <a:t> de </a:t>
            </a:r>
            <a:r>
              <a:rPr lang="en-US" sz="2400" err="1"/>
              <a:t>implementación</a:t>
            </a:r>
            <a:r>
              <a:rPr lang="en-US" sz="2400"/>
              <a:t> 80</a:t>
            </a:r>
            <a:r>
              <a:rPr lang="en-US" sz="2400" dirty="0"/>
              <a:t> </a:t>
            </a:r>
            <a:r>
              <a:rPr lang="en-US" sz="2400" dirty="0" err="1"/>
              <a:t>establecimientos</a:t>
            </a:r>
            <a:r>
              <a:rPr lang="en-US" sz="2400" dirty="0"/>
              <a:t>.</a:t>
            </a:r>
            <a:endParaRPr lang="en-US" sz="2400"/>
          </a:p>
          <a:p>
            <a:pPr marL="0" indent="0" algn="just">
              <a:buNone/>
            </a:pPr>
            <a:endParaRPr lang="en-US" sz="2400"/>
          </a:p>
        </p:txBody>
      </p:sp>
      <p:pic>
        <p:nvPicPr>
          <p:cNvPr id="12" name="Imagen 11">
            <a:extLst>
              <a:ext uri="{FF2B5EF4-FFF2-40B4-BE49-F238E27FC236}">
                <a16:creationId xmlns:a16="http://schemas.microsoft.com/office/drawing/2014/main" id="{C67961B5-57CA-CC69-6DE0-EEE18366183E}"/>
              </a:ext>
            </a:extLst>
          </p:cNvPr>
          <p:cNvPicPr>
            <a:picLocks noChangeAspect="1"/>
          </p:cNvPicPr>
          <p:nvPr/>
        </p:nvPicPr>
        <p:blipFill>
          <a:blip r:embed="rId3"/>
          <a:stretch>
            <a:fillRect/>
          </a:stretch>
        </p:blipFill>
        <p:spPr>
          <a:xfrm>
            <a:off x="8077163" y="2451261"/>
            <a:ext cx="3581437" cy="3416139"/>
          </a:xfrm>
          <a:prstGeom prst="rect">
            <a:avLst/>
          </a:prstGeom>
        </p:spPr>
      </p:pic>
    </p:spTree>
    <p:extLst>
      <p:ext uri="{BB962C8B-B14F-4D97-AF65-F5344CB8AC3E}">
        <p14:creationId xmlns:p14="http://schemas.microsoft.com/office/powerpoint/2010/main" val="893949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E095D0-94A4-9F22-2981-9C4478D097A6}"/>
              </a:ext>
            </a:extLst>
          </p:cNvPr>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3600" b="1" err="1">
                <a:solidFill>
                  <a:schemeClr val="bg1"/>
                </a:solidFill>
                <a:latin typeface="+mn-lt"/>
              </a:rPr>
              <a:t>Evaluación</a:t>
            </a:r>
            <a:r>
              <a:rPr lang="en-US" sz="3600" b="1">
                <a:solidFill>
                  <a:schemeClr val="bg1"/>
                </a:solidFill>
                <a:latin typeface="+mn-lt"/>
              </a:rPr>
              <a:t> de </a:t>
            </a:r>
            <a:r>
              <a:rPr lang="en-US" sz="3600" b="1" err="1">
                <a:solidFill>
                  <a:schemeClr val="bg1"/>
                </a:solidFill>
                <a:latin typeface="+mn-lt"/>
              </a:rPr>
              <a:t>los</a:t>
            </a:r>
            <a:r>
              <a:rPr lang="en-US" sz="3600" b="1">
                <a:solidFill>
                  <a:schemeClr val="bg1"/>
                </a:solidFill>
                <a:latin typeface="+mn-lt"/>
              </a:rPr>
              <a:t> puntos de </a:t>
            </a:r>
            <a:r>
              <a:rPr lang="en-US" sz="3600" b="1" err="1">
                <a:solidFill>
                  <a:schemeClr val="bg1"/>
                </a:solidFill>
                <a:latin typeface="+mn-lt"/>
              </a:rPr>
              <a:t>prueba</a:t>
            </a:r>
            <a:r>
              <a:rPr lang="en-US" sz="3600" b="1">
                <a:solidFill>
                  <a:schemeClr val="bg1"/>
                </a:solidFill>
                <a:latin typeface="+mn-lt"/>
              </a:rPr>
              <a:t> con la </a:t>
            </a:r>
            <a:r>
              <a:rPr lang="en-US" sz="3600" b="1" err="1">
                <a:solidFill>
                  <a:schemeClr val="bg1"/>
                </a:solidFill>
                <a:latin typeface="+mn-lt"/>
              </a:rPr>
              <a:t>aplicacion</a:t>
            </a:r>
            <a:r>
              <a:rPr lang="en-US" sz="3600" b="1">
                <a:solidFill>
                  <a:schemeClr val="bg1"/>
                </a:solidFill>
                <a:latin typeface="+mn-lt"/>
              </a:rPr>
              <a:t> de la Lista de </a:t>
            </a:r>
            <a:r>
              <a:rPr lang="en-US" sz="3600" b="1" err="1">
                <a:solidFill>
                  <a:schemeClr val="bg1"/>
                </a:solidFill>
                <a:latin typeface="+mn-lt"/>
              </a:rPr>
              <a:t>Verificación</a:t>
            </a:r>
            <a:r>
              <a:rPr lang="en-US" sz="3600" b="1">
                <a:solidFill>
                  <a:schemeClr val="bg1"/>
                </a:solidFill>
                <a:latin typeface="+mn-lt"/>
              </a:rPr>
              <a:t> SPI-RT-VIH</a:t>
            </a:r>
          </a:p>
        </p:txBody>
      </p:sp>
      <p:graphicFrame>
        <p:nvGraphicFramePr>
          <p:cNvPr id="7" name="Tabla 6">
            <a:extLst>
              <a:ext uri="{FF2B5EF4-FFF2-40B4-BE49-F238E27FC236}">
                <a16:creationId xmlns:a16="http://schemas.microsoft.com/office/drawing/2014/main" id="{9A69384B-D48E-C174-8AD3-65B0F3FD903B}"/>
              </a:ext>
            </a:extLst>
          </p:cNvPr>
          <p:cNvGraphicFramePr>
            <a:graphicFrameLocks noGrp="1"/>
          </p:cNvGraphicFramePr>
          <p:nvPr>
            <p:extLst>
              <p:ext uri="{D42A27DB-BD31-4B8C-83A1-F6EECF244321}">
                <p14:modId xmlns:p14="http://schemas.microsoft.com/office/powerpoint/2010/main" val="3845839501"/>
              </p:ext>
            </p:extLst>
          </p:nvPr>
        </p:nvGraphicFramePr>
        <p:xfrm>
          <a:off x="5673011" y="3004457"/>
          <a:ext cx="5561045" cy="2665313"/>
        </p:xfrm>
        <a:graphic>
          <a:graphicData uri="http://schemas.openxmlformats.org/drawingml/2006/table">
            <a:tbl>
              <a:tblPr/>
              <a:tblGrid>
                <a:gridCol w="609804">
                  <a:extLst>
                    <a:ext uri="{9D8B030D-6E8A-4147-A177-3AD203B41FA5}">
                      <a16:colId xmlns:a16="http://schemas.microsoft.com/office/drawing/2014/main" val="4266373717"/>
                    </a:ext>
                  </a:extLst>
                </a:gridCol>
                <a:gridCol w="873749">
                  <a:extLst>
                    <a:ext uri="{9D8B030D-6E8A-4147-A177-3AD203B41FA5}">
                      <a16:colId xmlns:a16="http://schemas.microsoft.com/office/drawing/2014/main" val="2660819085"/>
                    </a:ext>
                  </a:extLst>
                </a:gridCol>
                <a:gridCol w="4077492">
                  <a:extLst>
                    <a:ext uri="{9D8B030D-6E8A-4147-A177-3AD203B41FA5}">
                      <a16:colId xmlns:a16="http://schemas.microsoft.com/office/drawing/2014/main" val="2449093527"/>
                    </a:ext>
                  </a:extLst>
                </a:gridCol>
              </a:tblGrid>
              <a:tr h="438413">
                <a:tc>
                  <a:txBody>
                    <a:bodyPr/>
                    <a:lstStyle/>
                    <a:p>
                      <a:pPr algn="ctr" fontAlgn="ctr"/>
                      <a:r>
                        <a:rPr lang="en-US" sz="1200" b="1" i="0" u="none" strike="noStrike">
                          <a:solidFill>
                            <a:srgbClr val="000000"/>
                          </a:solidFill>
                          <a:effectLst/>
                          <a:highlight>
                            <a:srgbClr val="FFFFFF"/>
                          </a:highlight>
                          <a:latin typeface="Cambria" panose="02040503050406030204" pitchFamily="18" charset="0"/>
                        </a:rPr>
                        <a:t>Nivel</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highlight>
                            <a:srgbClr val="FFFFFF"/>
                          </a:highlight>
                          <a:latin typeface="Cambria" panose="02040503050406030204" pitchFamily="18" charset="0"/>
                        </a:rPr>
                        <a:t>% Puntaje</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highlight>
                            <a:srgbClr val="FFFFFF"/>
                          </a:highlight>
                          <a:latin typeface="Cambria" panose="02040503050406030204" pitchFamily="18" charset="0"/>
                        </a:rPr>
                        <a:t>Descripción de los resultados</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92104"/>
                  </a:ext>
                </a:extLst>
              </a:tr>
              <a:tr h="438413">
                <a:tc>
                  <a:txBody>
                    <a:bodyPr/>
                    <a:lstStyle/>
                    <a:p>
                      <a:pPr algn="ctr" fontAlgn="ctr"/>
                      <a:r>
                        <a:rPr lang="en-US" sz="1200" b="1" i="0" u="none" strike="noStrike">
                          <a:solidFill>
                            <a:srgbClr val="FFFFFF"/>
                          </a:solidFill>
                          <a:effectLst/>
                          <a:highlight>
                            <a:srgbClr val="FF0000"/>
                          </a:highlight>
                          <a:latin typeface="Cambria" panose="02040503050406030204" pitchFamily="18" charset="0"/>
                        </a:rPr>
                        <a:t>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effectLst/>
                          <a:highlight>
                            <a:srgbClr val="FFFFFF"/>
                          </a:highlight>
                          <a:latin typeface="Cambria" panose="02040503050406030204" pitchFamily="18" charset="0"/>
                        </a:rPr>
                        <a:t>Menos de 40%</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S" sz="1200" b="1" i="0" u="none" strike="noStrike">
                          <a:solidFill>
                            <a:srgbClr val="000000"/>
                          </a:solidFill>
                          <a:effectLst/>
                          <a:highlight>
                            <a:srgbClr val="FFFFFF"/>
                          </a:highlight>
                          <a:latin typeface="Cambria" panose="02040503050406030204" pitchFamily="18" charset="0"/>
                        </a:rPr>
                        <a:t>Necesita mejorar en todas las áreas y es necesaria corrección inmediata</a:t>
                      </a:r>
                      <a:endParaRPr lang="es-E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9092700"/>
                  </a:ext>
                </a:extLst>
              </a:tr>
              <a:tr h="473248">
                <a:tc>
                  <a:txBody>
                    <a:bodyPr/>
                    <a:lstStyle/>
                    <a:p>
                      <a:pPr algn="ctr" fontAlgn="ctr"/>
                      <a:r>
                        <a:rPr lang="en-US" sz="1200" b="1" i="0" u="none" strike="noStrike">
                          <a:solidFill>
                            <a:srgbClr val="000000"/>
                          </a:solidFill>
                          <a:effectLst/>
                          <a:highlight>
                            <a:srgbClr val="CC3300"/>
                          </a:highlight>
                          <a:latin typeface="Cambria" panose="02040503050406030204" pitchFamily="18" charset="0"/>
                        </a:rPr>
                        <a:t>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3300"/>
                    </a:solidFill>
                  </a:tcPr>
                </a:tc>
                <a:tc>
                  <a:txBody>
                    <a:bodyPr/>
                    <a:lstStyle/>
                    <a:p>
                      <a:pPr algn="ctr" fontAlgn="ctr"/>
                      <a:r>
                        <a:rPr lang="en-US" sz="1200" b="1" i="0" u="none" strike="noStrike">
                          <a:solidFill>
                            <a:srgbClr val="000000"/>
                          </a:solidFill>
                          <a:effectLst/>
                          <a:highlight>
                            <a:srgbClr val="FFFFFF"/>
                          </a:highlight>
                          <a:latin typeface="Cambria" panose="02040503050406030204" pitchFamily="18" charset="0"/>
                        </a:rPr>
                        <a:t>40% - 59%</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S" sz="1200" b="1" i="0" u="none" strike="noStrike">
                          <a:solidFill>
                            <a:srgbClr val="000000"/>
                          </a:solidFill>
                          <a:effectLst/>
                          <a:highlight>
                            <a:srgbClr val="FFFFFF"/>
                          </a:highlight>
                          <a:latin typeface="Cambria" panose="02040503050406030204" pitchFamily="18" charset="0"/>
                        </a:rPr>
                        <a:t>Necesita mejorar en áreas específicas</a:t>
                      </a:r>
                      <a:endParaRPr lang="es-E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4421496"/>
                  </a:ext>
                </a:extLst>
              </a:tr>
              <a:tr h="438413">
                <a:tc>
                  <a:txBody>
                    <a:bodyPr/>
                    <a:lstStyle/>
                    <a:p>
                      <a:pPr algn="ctr" fontAlgn="ctr"/>
                      <a:r>
                        <a:rPr lang="en-US" sz="1200" b="1" i="0" u="none" strike="noStrike">
                          <a:solidFill>
                            <a:srgbClr val="000000"/>
                          </a:solidFill>
                          <a:effectLst/>
                          <a:highlight>
                            <a:srgbClr val="FFFF00"/>
                          </a:highlight>
                          <a:latin typeface="Cambria" panose="02040503050406030204" pitchFamily="18"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effectLst/>
                          <a:highlight>
                            <a:srgbClr val="FFFFFF"/>
                          </a:highlight>
                          <a:latin typeface="Cambria" panose="02040503050406030204" pitchFamily="18" charset="0"/>
                        </a:rPr>
                        <a:t>60%-79%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highlight>
                            <a:srgbClr val="FFFFFF"/>
                          </a:highlight>
                          <a:latin typeface="Cambria" panose="02040503050406030204" pitchFamily="18" charset="0"/>
                        </a:rPr>
                        <a:t>Parcialmente elegible</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3063617"/>
                  </a:ext>
                </a:extLst>
              </a:tr>
              <a:tr h="438413">
                <a:tc>
                  <a:txBody>
                    <a:bodyPr/>
                    <a:lstStyle/>
                    <a:p>
                      <a:pPr algn="ctr" fontAlgn="ctr"/>
                      <a:r>
                        <a:rPr lang="en-US" sz="1200" b="1" i="0" u="none" strike="noStrike">
                          <a:solidFill>
                            <a:srgbClr val="000000"/>
                          </a:solidFill>
                          <a:effectLst/>
                          <a:highlight>
                            <a:srgbClr val="92D050"/>
                          </a:highlight>
                          <a:latin typeface="Cambria" panose="02040503050406030204" pitchFamily="18"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effectLst/>
                          <a:highlight>
                            <a:srgbClr val="FFFFFF"/>
                          </a:highlight>
                          <a:latin typeface="Cambria" panose="02040503050406030204" pitchFamily="18" charset="0"/>
                        </a:rPr>
                        <a:t>80%-89%</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highlight>
                            <a:srgbClr val="FFFFFF"/>
                          </a:highlight>
                          <a:latin typeface="Cambria" panose="02040503050406030204" pitchFamily="18" charset="0"/>
                        </a:rPr>
                        <a:t>Cercano a sitio nacional certificado</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0239449"/>
                  </a:ext>
                </a:extLst>
              </a:tr>
              <a:tr h="438413">
                <a:tc>
                  <a:txBody>
                    <a:bodyPr/>
                    <a:lstStyle/>
                    <a:p>
                      <a:pPr algn="ctr" fontAlgn="ctr"/>
                      <a:r>
                        <a:rPr lang="en-US" sz="1200" b="1" i="0" u="none" strike="noStrike">
                          <a:solidFill>
                            <a:srgbClr val="000000"/>
                          </a:solidFill>
                          <a:effectLst/>
                          <a:highlight>
                            <a:srgbClr val="548235"/>
                          </a:highlight>
                          <a:latin typeface="Cambria" panose="02040503050406030204" pitchFamily="18" charset="0"/>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1200" b="1" i="0" u="none" strike="noStrike">
                          <a:solidFill>
                            <a:srgbClr val="000000"/>
                          </a:solidFill>
                          <a:effectLst/>
                          <a:highlight>
                            <a:srgbClr val="FFFFFF"/>
                          </a:highlight>
                          <a:latin typeface="Cambria" panose="02040503050406030204" pitchFamily="18" charset="0"/>
                        </a:rPr>
                        <a:t>90% a más</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highlight>
                            <a:srgbClr val="FFFFFF"/>
                          </a:highlight>
                          <a:latin typeface="Cambria" panose="02040503050406030204" pitchFamily="18" charset="0"/>
                        </a:rPr>
                        <a:t>Elegible para ser certificado</a:t>
                      </a:r>
                      <a:endParaRPr lang="en-US" sz="1200" b="1" i="0" u="none" strike="noStrike" dirty="0">
                        <a:solidFill>
                          <a:srgbClr val="000000"/>
                        </a:solidFill>
                        <a:effectLst/>
                        <a:highlight>
                          <a:srgbClr val="FFFFFF"/>
                        </a:highlight>
                        <a:latin typeface="Cambria" panose="02040503050406030204" pitchFamily="18"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34782237"/>
                  </a:ext>
                </a:extLst>
              </a:tr>
            </a:tbl>
          </a:graphicData>
        </a:graphic>
      </p:graphicFrame>
      <p:graphicFrame>
        <p:nvGraphicFramePr>
          <p:cNvPr id="3" name="Tabla 2">
            <a:extLst>
              <a:ext uri="{FF2B5EF4-FFF2-40B4-BE49-F238E27FC236}">
                <a16:creationId xmlns:a16="http://schemas.microsoft.com/office/drawing/2014/main" id="{BA5B6A17-F9A5-C7B0-C0AE-DA792E266911}"/>
              </a:ext>
            </a:extLst>
          </p:cNvPr>
          <p:cNvGraphicFramePr>
            <a:graphicFrameLocks noGrp="1"/>
          </p:cNvGraphicFramePr>
          <p:nvPr>
            <p:extLst>
              <p:ext uri="{D42A27DB-BD31-4B8C-83A1-F6EECF244321}">
                <p14:modId xmlns:p14="http://schemas.microsoft.com/office/powerpoint/2010/main" val="1819093992"/>
              </p:ext>
            </p:extLst>
          </p:nvPr>
        </p:nvGraphicFramePr>
        <p:xfrm>
          <a:off x="242596" y="1470291"/>
          <a:ext cx="4870580" cy="3400289"/>
        </p:xfrm>
        <a:graphic>
          <a:graphicData uri="http://schemas.openxmlformats.org/drawingml/2006/table">
            <a:tbl>
              <a:tblPr/>
              <a:tblGrid>
                <a:gridCol w="3142740">
                  <a:extLst>
                    <a:ext uri="{9D8B030D-6E8A-4147-A177-3AD203B41FA5}">
                      <a16:colId xmlns:a16="http://schemas.microsoft.com/office/drawing/2014/main" val="2147406421"/>
                    </a:ext>
                  </a:extLst>
                </a:gridCol>
                <a:gridCol w="1727840">
                  <a:extLst>
                    <a:ext uri="{9D8B030D-6E8A-4147-A177-3AD203B41FA5}">
                      <a16:colId xmlns:a16="http://schemas.microsoft.com/office/drawing/2014/main" val="1292971184"/>
                    </a:ext>
                  </a:extLst>
                </a:gridCol>
              </a:tblGrid>
              <a:tr h="331128">
                <a:tc>
                  <a:txBody>
                    <a:bodyPr/>
                    <a:lstStyle/>
                    <a:p>
                      <a:pPr algn="ctr" fontAlgn="ctr"/>
                      <a:r>
                        <a:rPr lang="en-US" sz="1400" b="1" i="0" u="none" strike="noStrike" dirty="0">
                          <a:solidFill>
                            <a:srgbClr val="FFFFFF"/>
                          </a:solidFill>
                          <a:effectLst/>
                          <a:highlight>
                            <a:srgbClr val="1F4E78"/>
                          </a:highlight>
                          <a:latin typeface="Cambria" panose="02040503050406030204" pitchFamily="18" charset="0"/>
                        </a:rPr>
                        <a:t>SECCIÓN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n-US" sz="1400" b="1" i="0" u="none" strike="noStrike">
                          <a:solidFill>
                            <a:srgbClr val="FFFFFF"/>
                          </a:solidFill>
                          <a:effectLst/>
                          <a:highlight>
                            <a:srgbClr val="1F4E78"/>
                          </a:highlight>
                          <a:latin typeface="Cambria" panose="02040503050406030204" pitchFamily="18" charset="0"/>
                        </a:rPr>
                        <a:t>TOTAL POSIBLE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852978859"/>
                  </a:ext>
                </a:extLst>
              </a:tr>
              <a:tr h="644453">
                <a:tc>
                  <a:txBody>
                    <a:bodyPr/>
                    <a:lstStyle/>
                    <a:p>
                      <a:pPr algn="l" fontAlgn="ctr"/>
                      <a:r>
                        <a:rPr lang="es-ES" sz="1400" b="0" i="0" u="none" strike="noStrike" dirty="0">
                          <a:solidFill>
                            <a:srgbClr val="000000"/>
                          </a:solidFill>
                          <a:effectLst/>
                          <a:highlight>
                            <a:srgbClr val="FFFFFF"/>
                          </a:highlight>
                          <a:latin typeface="Cambria" panose="02040503050406030204" pitchFamily="18" charset="0"/>
                        </a:rPr>
                        <a:t>1.0 Entrenamiento y certificación del personal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highlight>
                            <a:srgbClr val="FFFFFF"/>
                          </a:highlight>
                          <a:latin typeface="Cambria" panose="020405030504060302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2093402"/>
                  </a:ext>
                </a:extLst>
              </a:tr>
              <a:tr h="356051">
                <a:tc>
                  <a:txBody>
                    <a:bodyPr/>
                    <a:lstStyle/>
                    <a:p>
                      <a:pPr algn="l" fontAlgn="ctr"/>
                      <a:r>
                        <a:rPr lang="en-US" sz="1400" b="0" i="0" u="none" strike="noStrike">
                          <a:solidFill>
                            <a:srgbClr val="000000"/>
                          </a:solidFill>
                          <a:effectLst/>
                          <a:highlight>
                            <a:srgbClr val="FFFFFF"/>
                          </a:highlight>
                          <a:latin typeface="Cambria" panose="02040503050406030204" pitchFamily="18" charset="0"/>
                        </a:rPr>
                        <a:t>2.0 Instalaciones Físicas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highlight>
                            <a:srgbClr val="FFFFFF"/>
                          </a:highlight>
                          <a:latin typeface="Cambria" panose="02040503050406030204" pitchFamily="18"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6257427"/>
                  </a:ext>
                </a:extLst>
              </a:tr>
              <a:tr h="356051">
                <a:tc>
                  <a:txBody>
                    <a:bodyPr/>
                    <a:lstStyle/>
                    <a:p>
                      <a:pPr algn="l" fontAlgn="ctr"/>
                      <a:r>
                        <a:rPr lang="en-US" sz="1400" b="0" i="0" u="none" strike="noStrike">
                          <a:solidFill>
                            <a:srgbClr val="000000"/>
                          </a:solidFill>
                          <a:effectLst/>
                          <a:highlight>
                            <a:srgbClr val="FFFFFF"/>
                          </a:highlight>
                          <a:latin typeface="Cambria" panose="02040503050406030204" pitchFamily="18" charset="0"/>
                        </a:rPr>
                        <a:t>3.0 Seguridad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highlight>
                            <a:srgbClr val="FFFFFF"/>
                          </a:highlight>
                          <a:latin typeface="Cambria" panose="02040503050406030204" pitchFamily="18"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94289489"/>
                  </a:ext>
                </a:extLst>
              </a:tr>
              <a:tr h="356051">
                <a:tc>
                  <a:txBody>
                    <a:bodyPr/>
                    <a:lstStyle/>
                    <a:p>
                      <a:pPr algn="l" fontAlgn="ctr"/>
                      <a:r>
                        <a:rPr lang="en-US" sz="1400" b="0" i="0" u="none" strike="noStrike">
                          <a:solidFill>
                            <a:srgbClr val="000000"/>
                          </a:solidFill>
                          <a:effectLst/>
                          <a:highlight>
                            <a:srgbClr val="FFFFFF"/>
                          </a:highlight>
                          <a:latin typeface="Cambria" panose="02040503050406030204" pitchFamily="18" charset="0"/>
                        </a:rPr>
                        <a:t>4.0 Fase Preanalítica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highlight>
                            <a:srgbClr val="FFFFFF"/>
                          </a:highlight>
                          <a:latin typeface="Cambria" panose="02040503050406030204" pitchFamily="18" charset="0"/>
                        </a:rPr>
                        <a:t>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35341023"/>
                  </a:ext>
                </a:extLst>
              </a:tr>
              <a:tr h="356051">
                <a:tc>
                  <a:txBody>
                    <a:bodyPr/>
                    <a:lstStyle/>
                    <a:p>
                      <a:pPr algn="l" fontAlgn="ctr"/>
                      <a:r>
                        <a:rPr lang="en-US" sz="1400" b="0" i="0" u="none" strike="noStrike">
                          <a:solidFill>
                            <a:srgbClr val="000000"/>
                          </a:solidFill>
                          <a:effectLst/>
                          <a:highlight>
                            <a:srgbClr val="FFFFFF"/>
                          </a:highlight>
                          <a:latin typeface="Cambria" panose="02040503050406030204" pitchFamily="18" charset="0"/>
                        </a:rPr>
                        <a:t>5.0 Fase Analítica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highlight>
                            <a:srgbClr val="FFFFFF"/>
                          </a:highlight>
                          <a:latin typeface="Cambria" panose="02040503050406030204" pitchFamily="18" charset="0"/>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9139784"/>
                  </a:ext>
                </a:extLst>
              </a:tr>
              <a:tr h="356051">
                <a:tc>
                  <a:txBody>
                    <a:bodyPr/>
                    <a:lstStyle/>
                    <a:p>
                      <a:pPr algn="l" fontAlgn="ctr"/>
                      <a:r>
                        <a:rPr lang="en-US" sz="1400" b="0" i="0" u="none" strike="noStrike" dirty="0">
                          <a:solidFill>
                            <a:srgbClr val="000000"/>
                          </a:solidFill>
                          <a:effectLst/>
                          <a:highlight>
                            <a:srgbClr val="FFFFFF"/>
                          </a:highlight>
                          <a:latin typeface="Cambria" panose="02040503050406030204" pitchFamily="18" charset="0"/>
                        </a:rPr>
                        <a:t>6.0 </a:t>
                      </a:r>
                      <a:r>
                        <a:rPr lang="en-US" sz="1400" b="0" i="0" u="none" strike="noStrike" dirty="0" err="1">
                          <a:solidFill>
                            <a:srgbClr val="000000"/>
                          </a:solidFill>
                          <a:effectLst/>
                          <a:highlight>
                            <a:srgbClr val="FFFFFF"/>
                          </a:highlight>
                          <a:latin typeface="Cambria" panose="02040503050406030204" pitchFamily="18" charset="0"/>
                        </a:rPr>
                        <a:t>Fase</a:t>
                      </a:r>
                      <a:r>
                        <a:rPr lang="en-US" sz="1400" b="0" i="0" u="none" strike="noStrike" dirty="0">
                          <a:solidFill>
                            <a:srgbClr val="000000"/>
                          </a:solidFill>
                          <a:effectLst/>
                          <a:highlight>
                            <a:srgbClr val="FFFFFF"/>
                          </a:highlight>
                          <a:latin typeface="Cambria" panose="02040503050406030204" pitchFamily="18" charset="0"/>
                        </a:rPr>
                        <a:t> </a:t>
                      </a:r>
                      <a:r>
                        <a:rPr lang="en-US" sz="1400" b="0" i="0" u="none" strike="noStrike" dirty="0" err="1">
                          <a:solidFill>
                            <a:srgbClr val="000000"/>
                          </a:solidFill>
                          <a:effectLst/>
                          <a:highlight>
                            <a:srgbClr val="FFFFFF"/>
                          </a:highlight>
                          <a:latin typeface="Cambria" panose="02040503050406030204" pitchFamily="18" charset="0"/>
                        </a:rPr>
                        <a:t>Posanalítica</a:t>
                      </a:r>
                      <a:endParaRPr lang="en-US" sz="1400" b="0" i="0" u="none" strike="noStrike" dirty="0">
                        <a:solidFill>
                          <a:srgbClr val="000000"/>
                        </a:solidFill>
                        <a:effectLst/>
                        <a:highlight>
                          <a:srgbClr val="FFFFFF"/>
                        </a:highlight>
                        <a:latin typeface="Cambria" panose="020405030504060302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highlight>
                            <a:srgbClr val="FFFFFF"/>
                          </a:highlight>
                          <a:latin typeface="Cambria" panose="020405030504060302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4284986"/>
                  </a:ext>
                </a:extLst>
              </a:tr>
              <a:tr h="644453">
                <a:tc>
                  <a:txBody>
                    <a:bodyPr/>
                    <a:lstStyle/>
                    <a:p>
                      <a:pPr algn="l" fontAlgn="ctr"/>
                      <a:r>
                        <a:rPr lang="es-ES" sz="1400" b="0" i="0" u="none" strike="noStrike">
                          <a:solidFill>
                            <a:srgbClr val="000000"/>
                          </a:solidFill>
                          <a:effectLst/>
                          <a:highlight>
                            <a:srgbClr val="FFFFFF"/>
                          </a:highlight>
                          <a:latin typeface="Cambria" panose="02040503050406030204" pitchFamily="18" charset="0"/>
                        </a:rPr>
                        <a:t>7.0 Evaluación Externa de la Calidad (PEEC)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highlight>
                            <a:srgbClr val="FFFFFF"/>
                          </a:highlight>
                          <a:latin typeface="Cambria" panose="02040503050406030204" pitchFamily="18" charset="0"/>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52037540"/>
                  </a:ext>
                </a:extLst>
              </a:tr>
            </a:tbl>
          </a:graphicData>
        </a:graphic>
      </p:graphicFrame>
    </p:spTree>
    <p:extLst>
      <p:ext uri="{BB962C8B-B14F-4D97-AF65-F5344CB8AC3E}">
        <p14:creationId xmlns:p14="http://schemas.microsoft.com/office/powerpoint/2010/main" val="240700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A155E-2431-5F78-2D62-0E643DF46637}"/>
              </a:ext>
            </a:extLst>
          </p:cNvPr>
          <p:cNvSpPr>
            <a:spLocks noGrp="1"/>
          </p:cNvSpPr>
          <p:nvPr>
            <p:ph type="title"/>
          </p:nvPr>
        </p:nvSpPr>
        <p:spPr>
          <a:xfrm>
            <a:off x="0" y="0"/>
            <a:ext cx="12192000" cy="1299411"/>
          </a:xfrm>
          <a:solidFill>
            <a:schemeClr val="accent1">
              <a:lumMod val="50000"/>
            </a:schemeClr>
          </a:solidFill>
        </p:spPr>
        <p:txBody>
          <a:bodyPr>
            <a:normAutofit fontScale="90000"/>
          </a:bodyPr>
          <a:lstStyle/>
          <a:p>
            <a:pPr algn="ctr"/>
            <a:r>
              <a:rPr lang="en-US" sz="3600" b="1" err="1">
                <a:solidFill>
                  <a:schemeClr val="bg1"/>
                </a:solidFill>
                <a:latin typeface="+mn-lt"/>
              </a:rPr>
              <a:t>Resultados</a:t>
            </a:r>
            <a:r>
              <a:rPr lang="en-US" sz="3600" b="1">
                <a:solidFill>
                  <a:schemeClr val="bg1"/>
                </a:solidFill>
                <a:latin typeface="+mn-lt"/>
              </a:rPr>
              <a:t> de las LV-SPI-RT-VIH </a:t>
            </a:r>
            <a:r>
              <a:rPr lang="en-US" sz="3600" b="1" err="1">
                <a:solidFill>
                  <a:schemeClr val="bg1"/>
                </a:solidFill>
                <a:latin typeface="+mn-lt"/>
              </a:rPr>
              <a:t>aplicadas</a:t>
            </a:r>
            <a:r>
              <a:rPr lang="en-US" sz="3600" b="1">
                <a:solidFill>
                  <a:schemeClr val="bg1"/>
                </a:solidFill>
                <a:latin typeface="+mn-lt"/>
              </a:rPr>
              <a:t> </a:t>
            </a:r>
            <a:r>
              <a:rPr lang="en-US" sz="3600" b="1" err="1">
                <a:solidFill>
                  <a:schemeClr val="bg1"/>
                </a:solidFill>
                <a:latin typeface="+mn-lt"/>
              </a:rPr>
              <a:t>en</a:t>
            </a:r>
            <a:r>
              <a:rPr lang="en-US" sz="3600" b="1">
                <a:solidFill>
                  <a:schemeClr val="bg1"/>
                </a:solidFill>
                <a:latin typeface="+mn-lt"/>
              </a:rPr>
              <a:t> 23 sitios 2016 y 2019</a:t>
            </a:r>
            <a:br>
              <a:rPr lang="en-US" sz="3600" b="1">
                <a:solidFill>
                  <a:schemeClr val="bg1"/>
                </a:solidFill>
                <a:latin typeface="+mn-lt"/>
              </a:rPr>
            </a:br>
            <a:endParaRPr lang="en-US" sz="3600" b="1">
              <a:solidFill>
                <a:schemeClr val="bg1"/>
              </a:solidFill>
              <a:latin typeface="+mn-lt"/>
            </a:endParaRPr>
          </a:p>
        </p:txBody>
      </p:sp>
      <p:sp>
        <p:nvSpPr>
          <p:cNvPr id="8" name="Título 1">
            <a:extLst>
              <a:ext uri="{FF2B5EF4-FFF2-40B4-BE49-F238E27FC236}">
                <a16:creationId xmlns:a16="http://schemas.microsoft.com/office/drawing/2014/main" id="{DD1ABB74-2117-C85A-7193-D34E8EFDE6DE}"/>
              </a:ext>
            </a:extLst>
          </p:cNvPr>
          <p:cNvSpPr txBox="1">
            <a:spLocks/>
          </p:cNvSpPr>
          <p:nvPr/>
        </p:nvSpPr>
        <p:spPr>
          <a:xfrm>
            <a:off x="0" y="0"/>
            <a:ext cx="12192000" cy="173082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err="1">
                <a:solidFill>
                  <a:schemeClr val="bg1"/>
                </a:solidFill>
                <a:latin typeface="+mn-lt"/>
              </a:rPr>
              <a:t>Resultados</a:t>
            </a:r>
            <a:r>
              <a:rPr lang="en-US" sz="3600" b="1">
                <a:solidFill>
                  <a:schemeClr val="bg1"/>
                </a:solidFill>
                <a:latin typeface="+mn-lt"/>
              </a:rPr>
              <a:t> de las LV-SPI-RT-VIH</a:t>
            </a:r>
            <a:br>
              <a:rPr lang="en-US" sz="3600" b="1">
                <a:solidFill>
                  <a:schemeClr val="bg1"/>
                </a:solidFill>
                <a:latin typeface="+mn-lt"/>
              </a:rPr>
            </a:br>
            <a:r>
              <a:rPr lang="en-US" sz="3600" b="1" err="1">
                <a:solidFill>
                  <a:schemeClr val="bg1"/>
                </a:solidFill>
                <a:latin typeface="+mn-lt"/>
              </a:rPr>
              <a:t>Comparación</a:t>
            </a:r>
            <a:r>
              <a:rPr lang="en-US" sz="3600" b="1">
                <a:solidFill>
                  <a:schemeClr val="bg1"/>
                </a:solidFill>
                <a:latin typeface="+mn-lt"/>
              </a:rPr>
              <a:t>  </a:t>
            </a:r>
            <a:r>
              <a:rPr lang="en-US" sz="3600" b="1" dirty="0" err="1">
                <a:solidFill>
                  <a:schemeClr val="bg1"/>
                </a:solidFill>
                <a:latin typeface="+mn-lt"/>
              </a:rPr>
              <a:t>por</a:t>
            </a:r>
            <a:r>
              <a:rPr lang="en-US" sz="3600" b="1" dirty="0">
                <a:solidFill>
                  <a:schemeClr val="bg1"/>
                </a:solidFill>
                <a:latin typeface="+mn-lt"/>
              </a:rPr>
              <a:t> </a:t>
            </a:r>
            <a:r>
              <a:rPr lang="en-US" sz="3600" b="1">
                <a:solidFill>
                  <a:schemeClr val="bg1"/>
                </a:solidFill>
                <a:latin typeface="+mn-lt"/>
              </a:rPr>
              <a:t> </a:t>
            </a:r>
            <a:r>
              <a:rPr lang="en-US" sz="3600" b="1" err="1">
                <a:solidFill>
                  <a:schemeClr val="bg1"/>
                </a:solidFill>
                <a:latin typeface="+mn-lt"/>
              </a:rPr>
              <a:t>niveles</a:t>
            </a:r>
            <a:r>
              <a:rPr lang="en-US" sz="3600" b="1">
                <a:solidFill>
                  <a:schemeClr val="bg1"/>
                </a:solidFill>
                <a:latin typeface="+mn-lt"/>
              </a:rPr>
              <a:t> de </a:t>
            </a:r>
            <a:r>
              <a:rPr lang="en-US" sz="3600" b="1" err="1">
                <a:solidFill>
                  <a:schemeClr val="bg1"/>
                </a:solidFill>
                <a:latin typeface="+mn-lt"/>
              </a:rPr>
              <a:t>los</a:t>
            </a:r>
            <a:r>
              <a:rPr lang="en-US" sz="3600" b="1">
                <a:solidFill>
                  <a:schemeClr val="bg1"/>
                </a:solidFill>
                <a:latin typeface="+mn-lt"/>
              </a:rPr>
              <a:t> sitios </a:t>
            </a:r>
          </a:p>
        </p:txBody>
      </p:sp>
      <p:graphicFrame>
        <p:nvGraphicFramePr>
          <p:cNvPr id="3" name="Gráfico 2">
            <a:extLst>
              <a:ext uri="{FF2B5EF4-FFF2-40B4-BE49-F238E27FC236}">
                <a16:creationId xmlns:a16="http://schemas.microsoft.com/office/drawing/2014/main" id="{ECE95C35-847B-F2FD-FDC6-5B8ED84FCA4B}"/>
              </a:ext>
            </a:extLst>
          </p:cNvPr>
          <p:cNvGraphicFramePr>
            <a:graphicFrameLocks/>
          </p:cNvGraphicFramePr>
          <p:nvPr>
            <p:extLst>
              <p:ext uri="{D42A27DB-BD31-4B8C-83A1-F6EECF244321}">
                <p14:modId xmlns:p14="http://schemas.microsoft.com/office/powerpoint/2010/main" val="2059891381"/>
              </p:ext>
            </p:extLst>
          </p:nvPr>
        </p:nvGraphicFramePr>
        <p:xfrm>
          <a:off x="152400" y="2131140"/>
          <a:ext cx="5835446" cy="43139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Gráfico 3">
            <a:extLst>
              <a:ext uri="{FF2B5EF4-FFF2-40B4-BE49-F238E27FC236}">
                <a16:creationId xmlns:a16="http://schemas.microsoft.com/office/drawing/2014/main" id="{85D5424F-8EF3-0BC8-1E75-4650E9643A87}"/>
              </a:ext>
            </a:extLst>
          </p:cNvPr>
          <p:cNvGraphicFramePr>
            <a:graphicFrameLocks/>
          </p:cNvGraphicFramePr>
          <p:nvPr>
            <p:extLst>
              <p:ext uri="{D42A27DB-BD31-4B8C-83A1-F6EECF244321}">
                <p14:modId xmlns:p14="http://schemas.microsoft.com/office/powerpoint/2010/main" val="1020000863"/>
              </p:ext>
            </p:extLst>
          </p:nvPr>
        </p:nvGraphicFramePr>
        <p:xfrm>
          <a:off x="6341807" y="2131140"/>
          <a:ext cx="5697794" cy="431390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17339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232F3278-AC2A-BAA8-EB57-23A0F80AADC3}"/>
              </a:ext>
            </a:extLst>
          </p:cNvPr>
          <p:cNvSpPr>
            <a:spLocks noGrp="1"/>
          </p:cNvSpPr>
          <p:nvPr>
            <p:ph type="title"/>
          </p:nvPr>
        </p:nvSpPr>
        <p:spPr>
          <a:xfrm>
            <a:off x="0" y="0"/>
            <a:ext cx="12192000" cy="1730829"/>
          </a:xfrm>
          <a:solidFill>
            <a:schemeClr val="accent1">
              <a:lumMod val="50000"/>
            </a:schemeClr>
          </a:solidFill>
        </p:spPr>
        <p:txBody>
          <a:bodyPr>
            <a:normAutofit/>
          </a:bodyPr>
          <a:lstStyle/>
          <a:p>
            <a:pPr algn="ctr"/>
            <a:r>
              <a:rPr lang="en-US" sz="3600" b="1" err="1">
                <a:solidFill>
                  <a:schemeClr val="bg1"/>
                </a:solidFill>
                <a:latin typeface="+mn-lt"/>
              </a:rPr>
              <a:t>Concordancia</a:t>
            </a:r>
            <a:r>
              <a:rPr lang="en-US" sz="3600" b="1">
                <a:solidFill>
                  <a:schemeClr val="bg1"/>
                </a:solidFill>
                <a:latin typeface="+mn-lt"/>
              </a:rPr>
              <a:t> entre </a:t>
            </a:r>
            <a:r>
              <a:rPr lang="en-US" sz="3600" b="1" err="1">
                <a:solidFill>
                  <a:schemeClr val="bg1"/>
                </a:solidFill>
                <a:latin typeface="+mn-lt"/>
              </a:rPr>
              <a:t>pruebas</a:t>
            </a:r>
            <a:r>
              <a:rPr lang="en-US" sz="3600" b="1">
                <a:solidFill>
                  <a:schemeClr val="bg1"/>
                </a:solidFill>
                <a:latin typeface="+mn-lt"/>
              </a:rPr>
              <a:t> 1 y 2 de VIH</a:t>
            </a:r>
            <a:br>
              <a:rPr lang="en-US" sz="3600" b="1">
                <a:solidFill>
                  <a:schemeClr val="bg1"/>
                </a:solidFill>
                <a:latin typeface="+mn-lt"/>
              </a:rPr>
            </a:br>
            <a:r>
              <a:rPr lang="en-US" sz="3600" b="1" err="1">
                <a:solidFill>
                  <a:schemeClr val="bg1"/>
                </a:solidFill>
                <a:latin typeface="+mn-lt"/>
              </a:rPr>
              <a:t>octubre</a:t>
            </a:r>
            <a:r>
              <a:rPr lang="en-US" sz="3600" b="1">
                <a:solidFill>
                  <a:schemeClr val="bg1"/>
                </a:solidFill>
                <a:latin typeface="+mn-lt"/>
              </a:rPr>
              <a:t>  2022 – </a:t>
            </a:r>
            <a:r>
              <a:rPr lang="en-US" sz="3600" b="1" err="1">
                <a:solidFill>
                  <a:schemeClr val="bg1"/>
                </a:solidFill>
                <a:latin typeface="+mn-lt"/>
              </a:rPr>
              <a:t>Septiembre</a:t>
            </a:r>
            <a:r>
              <a:rPr lang="en-US" sz="3600" b="1">
                <a:solidFill>
                  <a:schemeClr val="bg1"/>
                </a:solidFill>
                <a:latin typeface="+mn-lt"/>
              </a:rPr>
              <a:t> 2024</a:t>
            </a:r>
          </a:p>
        </p:txBody>
      </p:sp>
      <p:graphicFrame>
        <p:nvGraphicFramePr>
          <p:cNvPr id="6" name="Gráfico 5">
            <a:extLst>
              <a:ext uri="{FF2B5EF4-FFF2-40B4-BE49-F238E27FC236}">
                <a16:creationId xmlns:a16="http://schemas.microsoft.com/office/drawing/2014/main" id="{4DFDA2AD-9E36-0C3B-7105-BDF457DF1702}"/>
              </a:ext>
            </a:extLst>
          </p:cNvPr>
          <p:cNvGraphicFramePr>
            <a:graphicFrameLocks/>
          </p:cNvGraphicFramePr>
          <p:nvPr>
            <p:extLst>
              <p:ext uri="{D42A27DB-BD31-4B8C-83A1-F6EECF244321}">
                <p14:modId xmlns:p14="http://schemas.microsoft.com/office/powerpoint/2010/main" val="3514848338"/>
              </p:ext>
            </p:extLst>
          </p:nvPr>
        </p:nvGraphicFramePr>
        <p:xfrm>
          <a:off x="1704814" y="1730829"/>
          <a:ext cx="7831072" cy="49334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40514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TM04033925[[fn=Gota]]</Template>
  <TotalTime>27</TotalTime>
  <Words>1144</Words>
  <Application>Microsoft Office PowerPoint</Application>
  <PresentationFormat>Panorámica</PresentationFormat>
  <Paragraphs>105</Paragraphs>
  <Slides>12</Slides>
  <Notes>10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Aptos</vt:lpstr>
      <vt:lpstr>Aptos Display</vt:lpstr>
      <vt:lpstr>Arial</vt:lpstr>
      <vt:lpstr>Calibri</vt:lpstr>
      <vt:lpstr>Cambria</vt:lpstr>
      <vt:lpstr>Times New Roman</vt:lpstr>
      <vt:lpstr>Tema de Office</vt:lpstr>
      <vt:lpstr>TALLER DE BUENAS PRÁCTICAS DE RTCQI-VIH</vt:lpstr>
      <vt:lpstr>Inicios, entrenamientos y certificación </vt:lpstr>
      <vt:lpstr> Cantidad de Bionalistas entrenadas en  75 sitios de pruebas ubicados en estableciemientos de salud  con servicio a personas con VIH  </vt:lpstr>
      <vt:lpstr>Ampliación, entrenamiento y Certificación</vt:lpstr>
      <vt:lpstr>Registros estandarizados de las  pruebas de VIH</vt:lpstr>
      <vt:lpstr> Sistema de Registro Nominal de Pruebas de VIH (SIRENP-VIH) </vt:lpstr>
      <vt:lpstr>Evaluación de los puntos de prueba con la aplicacion de la Lista de Verificación SPI-RT-VIH</vt:lpstr>
      <vt:lpstr>Resultados de las LV-SPI-RT-VIH aplicadas en 23 sitios 2016 y 2019 </vt:lpstr>
      <vt:lpstr>Concordancia entre pruebas 1 y 2 de VIH octubre  2022 – Septiembre 2024</vt:lpstr>
      <vt:lpstr> Planes/estrategias para la ampliación</vt:lpstr>
      <vt:lpstr>Retos/Brechas</vt:lpstr>
      <vt:lpstr>Muchas gracias por su atención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BUENAS PRÁCTICAS DE RTCQI-VIH</dc:title>
  <dc:creator>Rachel Adames</dc:creator>
  <cp:lastModifiedBy>Rachel Adames</cp:lastModifiedBy>
  <cp:revision>1</cp:revision>
  <dcterms:created xsi:type="dcterms:W3CDTF">2024-07-16T16:21:55Z</dcterms:created>
  <dcterms:modified xsi:type="dcterms:W3CDTF">2024-08-15T11:18:43Z</dcterms:modified>
</cp:coreProperties>
</file>